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3" r:id="rId3"/>
    <p:sldId id="274" r:id="rId4"/>
    <p:sldId id="275" r:id="rId5"/>
    <p:sldId id="276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í Dũng" initials="tD" lastIdx="2" clrIdx="0">
    <p:extLst>
      <p:ext uri="{19B8F6BF-5375-455C-9EA6-DF929625EA0E}">
        <p15:presenceInfo xmlns:p15="http://schemas.microsoft.com/office/powerpoint/2012/main" userId="0fad8500100d70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FF00FF"/>
    <a:srgbClr val="FFDEA4"/>
    <a:srgbClr val="EBE5EE"/>
    <a:srgbClr val="E8E8E8"/>
    <a:srgbClr val="FFFFFF"/>
    <a:srgbClr val="43C8F5"/>
    <a:srgbClr val="FFE2A6"/>
    <a:srgbClr val="FCD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9" autoAdjust="0"/>
    <p:restoredTop sz="94660"/>
  </p:normalViewPr>
  <p:slideViewPr>
    <p:cSldViewPr snapToGrid="0">
      <p:cViewPr varScale="1">
        <p:scale>
          <a:sx n="98" d="100"/>
          <a:sy n="98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0T17:50:37.237" idx="2">
    <p:pos x="6245" y="45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91592C-1EAC-46FB-8AE0-3A5259739ACE}"/>
              </a:ext>
            </a:extLst>
          </p:cNvPr>
          <p:cNvSpPr txBox="1"/>
          <p:nvPr/>
        </p:nvSpPr>
        <p:spPr>
          <a:xfrm>
            <a:off x="6201357" y="4479072"/>
            <a:ext cx="4105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r>
              <a:rPr lang="en-US" sz="6000" b="1" dirty="0">
                <a:solidFill>
                  <a:srgbClr val="FF0000"/>
                </a:solidFill>
              </a:rPr>
              <a:t> 1 </a:t>
            </a:r>
            <a:r>
              <a:rPr lang="en-US" sz="6000" b="1" dirty="0" err="1">
                <a:solidFill>
                  <a:srgbClr val="FF0000"/>
                </a:solidFill>
              </a:rPr>
              <a:t>Tập</a:t>
            </a:r>
            <a:r>
              <a:rPr lang="en-US" sz="6000" b="1" dirty="0">
                <a:solidFill>
                  <a:srgbClr val="FF0000"/>
                </a:solidFill>
              </a:rPr>
              <a:t> 2 </a:t>
            </a:r>
            <a:r>
              <a:rPr lang="en-US" sz="4800">
                <a:solidFill>
                  <a:srgbClr val="FF0000"/>
                </a:solidFill>
              </a:rPr>
              <a:t>Trang 26-27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95FE83-574F-40CC-865F-6A2E3EE47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17" y="271583"/>
            <a:ext cx="11272405" cy="3605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105AB2-5330-4A89-83A1-186AEEB66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760" y="2345974"/>
            <a:ext cx="5318863" cy="1326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2BE019-74AE-4DC7-8489-EC8C129F0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27" y="4479072"/>
            <a:ext cx="4440153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5204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DD6D98-D1AA-4B96-A30D-EFCEB1D8E5E2}"/>
              </a:ext>
            </a:extLst>
          </p:cNvPr>
          <p:cNvSpPr/>
          <p:nvPr/>
        </p:nvSpPr>
        <p:spPr>
          <a:xfrm>
            <a:off x="373711" y="5224007"/>
            <a:ext cx="1152939" cy="922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6B0CD0-E143-4244-9042-1DB97CCA5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141" y="765351"/>
            <a:ext cx="8236987" cy="532729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9C62523-D559-4DBD-8CB9-60A2D4D95ED4}"/>
              </a:ext>
            </a:extLst>
          </p:cNvPr>
          <p:cNvSpPr/>
          <p:nvPr/>
        </p:nvSpPr>
        <p:spPr>
          <a:xfrm>
            <a:off x="5462545" y="1717482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CAF0F7-4725-41D6-8FFB-17A08DAC8179}"/>
              </a:ext>
            </a:extLst>
          </p:cNvPr>
          <p:cNvSpPr txBox="1"/>
          <p:nvPr/>
        </p:nvSpPr>
        <p:spPr>
          <a:xfrm>
            <a:off x="5365336" y="163477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BFAFE8-2B4E-4151-A343-01FF6E95673E}"/>
              </a:ext>
            </a:extLst>
          </p:cNvPr>
          <p:cNvSpPr/>
          <p:nvPr/>
        </p:nvSpPr>
        <p:spPr>
          <a:xfrm>
            <a:off x="7857213" y="1694955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2DFCF5-DDF5-48D9-87ED-4719E17AA020}"/>
              </a:ext>
            </a:extLst>
          </p:cNvPr>
          <p:cNvSpPr txBox="1"/>
          <p:nvPr/>
        </p:nvSpPr>
        <p:spPr>
          <a:xfrm>
            <a:off x="7760004" y="161224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80212E4-49CF-46F0-9193-38C86DEF9C96}"/>
              </a:ext>
            </a:extLst>
          </p:cNvPr>
          <p:cNvSpPr/>
          <p:nvPr/>
        </p:nvSpPr>
        <p:spPr>
          <a:xfrm>
            <a:off x="6688371" y="3030772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D0ED5B-288B-4D56-AA1C-EF74CABD1256}"/>
              </a:ext>
            </a:extLst>
          </p:cNvPr>
          <p:cNvSpPr txBox="1"/>
          <p:nvPr/>
        </p:nvSpPr>
        <p:spPr>
          <a:xfrm>
            <a:off x="6678627" y="29560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50FE63C-DEA1-4A84-A94F-6F8686BFD2E7}"/>
              </a:ext>
            </a:extLst>
          </p:cNvPr>
          <p:cNvSpPr/>
          <p:nvPr/>
        </p:nvSpPr>
        <p:spPr>
          <a:xfrm>
            <a:off x="9122796" y="3032097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046A27-DB8E-4410-B4E0-067C1E73160D}"/>
              </a:ext>
            </a:extLst>
          </p:cNvPr>
          <p:cNvSpPr txBox="1"/>
          <p:nvPr/>
        </p:nvSpPr>
        <p:spPr>
          <a:xfrm>
            <a:off x="9025587" y="294939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8C452E1-17FE-4A20-BC84-137389C6867D}"/>
              </a:ext>
            </a:extLst>
          </p:cNvPr>
          <p:cNvSpPr/>
          <p:nvPr/>
        </p:nvSpPr>
        <p:spPr>
          <a:xfrm>
            <a:off x="6681742" y="4177086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AC4D57-346D-4DB2-AEE1-EE98727000D1}"/>
              </a:ext>
            </a:extLst>
          </p:cNvPr>
          <p:cNvSpPr txBox="1"/>
          <p:nvPr/>
        </p:nvSpPr>
        <p:spPr>
          <a:xfrm>
            <a:off x="6584533" y="4094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86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181791F-BC6C-463D-97D9-D4AF9EDDDB65}"/>
              </a:ext>
            </a:extLst>
          </p:cNvPr>
          <p:cNvSpPr/>
          <p:nvPr/>
        </p:nvSpPr>
        <p:spPr>
          <a:xfrm>
            <a:off x="7898295" y="4185037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3575A9-E48C-4D01-A9BA-060E2AD96BC5}"/>
              </a:ext>
            </a:extLst>
          </p:cNvPr>
          <p:cNvSpPr txBox="1"/>
          <p:nvPr/>
        </p:nvSpPr>
        <p:spPr>
          <a:xfrm>
            <a:off x="7801086" y="410233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08F1FFB-5BD5-4DD3-8AA9-5120818CF7AD}"/>
              </a:ext>
            </a:extLst>
          </p:cNvPr>
          <p:cNvSpPr/>
          <p:nvPr/>
        </p:nvSpPr>
        <p:spPr>
          <a:xfrm>
            <a:off x="5457246" y="5353880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05F832-34EF-4DB1-8F17-D825EE65D4DD}"/>
              </a:ext>
            </a:extLst>
          </p:cNvPr>
          <p:cNvSpPr txBox="1"/>
          <p:nvPr/>
        </p:nvSpPr>
        <p:spPr>
          <a:xfrm>
            <a:off x="5360037" y="527117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4BC9C9C-D1C1-4D54-87A0-CAC81E1A6572}"/>
              </a:ext>
            </a:extLst>
          </p:cNvPr>
          <p:cNvSpPr/>
          <p:nvPr/>
        </p:nvSpPr>
        <p:spPr>
          <a:xfrm>
            <a:off x="9114845" y="5353879"/>
            <a:ext cx="365760" cy="37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32D14EF-8540-4030-8291-14101E36E18C}"/>
              </a:ext>
            </a:extLst>
          </p:cNvPr>
          <p:cNvSpPr txBox="1"/>
          <p:nvPr/>
        </p:nvSpPr>
        <p:spPr>
          <a:xfrm>
            <a:off x="9017636" y="527117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009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34" grpId="0" animBg="1"/>
      <p:bldP spid="35" grpId="0"/>
      <p:bldP spid="36" grpId="0" animBg="1"/>
      <p:bldP spid="37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47F6CE-5B1F-4A0F-A078-F87292340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052" y="837633"/>
            <a:ext cx="7469896" cy="518273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0A84836-2E25-4A3A-8E81-B383BD407D6F}"/>
              </a:ext>
            </a:extLst>
          </p:cNvPr>
          <p:cNvSpPr/>
          <p:nvPr/>
        </p:nvSpPr>
        <p:spPr>
          <a:xfrm>
            <a:off x="3729161" y="1701580"/>
            <a:ext cx="556591" cy="55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F81A8D-EDC4-4154-8587-08FE6440B29A}"/>
              </a:ext>
            </a:extLst>
          </p:cNvPr>
          <p:cNvSpPr/>
          <p:nvPr/>
        </p:nvSpPr>
        <p:spPr>
          <a:xfrm>
            <a:off x="7396037" y="1702905"/>
            <a:ext cx="556591" cy="55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8C45397-FBF5-4BF8-8DE5-F36AC6979FF4}"/>
              </a:ext>
            </a:extLst>
          </p:cNvPr>
          <p:cNvSpPr/>
          <p:nvPr/>
        </p:nvSpPr>
        <p:spPr>
          <a:xfrm>
            <a:off x="4716448" y="3388581"/>
            <a:ext cx="556591" cy="55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31335F8-76B1-4871-9A39-0C513FE2603B}"/>
              </a:ext>
            </a:extLst>
          </p:cNvPr>
          <p:cNvSpPr/>
          <p:nvPr/>
        </p:nvSpPr>
        <p:spPr>
          <a:xfrm>
            <a:off x="7340375" y="3388580"/>
            <a:ext cx="556591" cy="55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B46128-156D-4F17-A3BF-912D9C31CFE7}"/>
              </a:ext>
            </a:extLst>
          </p:cNvPr>
          <p:cNvSpPr/>
          <p:nvPr/>
        </p:nvSpPr>
        <p:spPr>
          <a:xfrm>
            <a:off x="6027088" y="5406888"/>
            <a:ext cx="453225" cy="45322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7CB9F74-AD54-42D2-BB3D-753E55B1B8C7}"/>
              </a:ext>
            </a:extLst>
          </p:cNvPr>
          <p:cNvSpPr/>
          <p:nvPr/>
        </p:nvSpPr>
        <p:spPr>
          <a:xfrm>
            <a:off x="7205206" y="5424118"/>
            <a:ext cx="453225" cy="45322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24" grpId="0" animBg="1"/>
      <p:bldP spid="10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6FA08D-1BBE-4281-81F9-4F3795365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363" y="175758"/>
            <a:ext cx="6973273" cy="6506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7F20CE-7C15-4F6C-9984-4F18AF074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87" y="-1619861"/>
            <a:ext cx="8007961" cy="800796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6830768-B61C-4AED-A5CA-9FDDFAF50DD2}"/>
              </a:ext>
            </a:extLst>
          </p:cNvPr>
          <p:cNvSpPr/>
          <p:nvPr/>
        </p:nvSpPr>
        <p:spPr>
          <a:xfrm>
            <a:off x="7403984" y="5106063"/>
            <a:ext cx="364439" cy="3644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3A659-96D5-4D66-AA2C-3080B1388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249" y="1081377"/>
            <a:ext cx="9193502" cy="4460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C7DE55-12DD-4168-9BC6-0FBD1D0C5B6B}"/>
              </a:ext>
            </a:extLst>
          </p:cNvPr>
          <p:cNvSpPr txBox="1"/>
          <p:nvPr/>
        </p:nvSpPr>
        <p:spPr>
          <a:xfrm>
            <a:off x="3403161" y="5907819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FB3D7-A555-45A8-8162-0628E198BEAA}"/>
              </a:ext>
            </a:extLst>
          </p:cNvPr>
          <p:cNvSpPr txBox="1"/>
          <p:nvPr/>
        </p:nvSpPr>
        <p:spPr>
          <a:xfrm>
            <a:off x="3991556" y="5915770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39D60F-A4F7-4FDF-A507-AE2BE5D31C29}"/>
              </a:ext>
            </a:extLst>
          </p:cNvPr>
          <p:cNvSpPr txBox="1"/>
          <p:nvPr/>
        </p:nvSpPr>
        <p:spPr>
          <a:xfrm>
            <a:off x="4757541" y="5892543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C247FC-4476-4B22-93DB-C18C0D05F590}"/>
              </a:ext>
            </a:extLst>
          </p:cNvPr>
          <p:cNvSpPr txBox="1"/>
          <p:nvPr/>
        </p:nvSpPr>
        <p:spPr>
          <a:xfrm>
            <a:off x="5316781" y="5891920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BF778D-553A-4F2E-BC70-AA5D1A9F16CC}"/>
              </a:ext>
            </a:extLst>
          </p:cNvPr>
          <p:cNvSpPr txBox="1"/>
          <p:nvPr/>
        </p:nvSpPr>
        <p:spPr>
          <a:xfrm>
            <a:off x="6308034" y="5923723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F69DAB-43CC-408F-9340-EC45304B1960}"/>
              </a:ext>
            </a:extLst>
          </p:cNvPr>
          <p:cNvSpPr txBox="1"/>
          <p:nvPr/>
        </p:nvSpPr>
        <p:spPr>
          <a:xfrm>
            <a:off x="6867270" y="5923723"/>
            <a:ext cx="54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227539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3&quot;/&gt;&lt;property id=&quot;20307&quot; value=&quot;263&quot;/&gt;&lt;/object&gt;&lt;object type=&quot;3&quot; unique_id=&quot;10005&quot;&gt;&lt;property id=&quot;20148&quot; value=&quot;5&quot;/&gt;&lt;property id=&quot;20300&quot; value=&quot;Slide 4&quot;/&gt;&lt;property id=&quot;20307&quot; value=&quot;274&quot;/&gt;&lt;/object&gt;&lt;object type=&quot;3&quot; unique_id=&quot;10006&quot;&gt;&lt;property id=&quot;20148&quot; value=&quot;5&quot;/&gt;&lt;property id=&quot;20300&quot; value=&quot;Slide 5&quot;/&gt;&lt;property id=&quot;20307&quot; value=&quot;275&quot;/&gt;&lt;/object&gt;&lt;object type=&quot;3&quot; unique_id=&quot;10007&quot;&gt;&lt;property id=&quot;20148&quot; value=&quot;5&quot;/&gt;&lt;property id=&quot;20300&quot; value=&quot;Slide 6&quot;/&gt;&lt;property id=&quot;20307&quot; value=&quot;276&quot;/&gt;&lt;/object&gt;&lt;object type=&quot;3&quot; unique_id=&quot;10008&quot;&gt;&lt;property id=&quot;20148&quot; value=&quot;5&quot;/&gt;&lt;property id=&quot;20300&quot; value=&quot;Slide 7&quot;/&gt;&lt;property id=&quot;20307&quot; value=&quot;277&quot;/&gt;&lt;/object&gt;&lt;object type=&quot;3&quot; unique_id=&quot;10469&quot;&gt;&lt;property id=&quot;20148&quot; value=&quot;5&quot;/&gt;&lt;property id=&quot;20300&quot; value=&quot;Slide 2&quot;/&gt;&lt;property id=&quot;20307&quot; value=&quot;278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20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567</cp:revision>
  <dcterms:created xsi:type="dcterms:W3CDTF">2020-10-25T22:14:19Z</dcterms:created>
  <dcterms:modified xsi:type="dcterms:W3CDTF">2025-04-06T00:55:19Z</dcterms:modified>
</cp:coreProperties>
</file>