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7" r:id="rId4"/>
    <p:sldId id="258" r:id="rId5"/>
    <p:sldId id="272" r:id="rId6"/>
    <p:sldId id="273" r:id="rId7"/>
    <p:sldId id="276" r:id="rId8"/>
    <p:sldId id="277" r:id="rId9"/>
    <p:sldId id="278" r:id="rId10"/>
    <p:sldId id="281" r:id="rId11"/>
    <p:sldId id="279" r:id="rId12"/>
    <p:sldId id="280" r:id="rId13"/>
    <p:sldId id="274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5000"/>
    <a:srgbClr val="006600"/>
    <a:srgbClr val="A50021"/>
    <a:srgbClr val="2813A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9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9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3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1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8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7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3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4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9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0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4.png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609600"/>
            <a:ext cx="6788537" cy="6248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1981200"/>
            <a:ext cx="432842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</a:t>
            </a:r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Đạo</a:t>
            </a:r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đức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87" l="0" r="100000">
                        <a14:foregroundMark x1="17910" y1="11656" x2="17910" y2="11656"/>
                        <a14:foregroundMark x1="15920" y1="22086" x2="15920" y2="22086"/>
                        <a14:foregroundMark x1="86567" y1="53374" x2="86567" y2="53374"/>
                        <a14:foregroundMark x1="58706" y1="96933" x2="58706" y2="96933"/>
                        <a14:foregroundMark x1="38806" y1="96319" x2="38806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8184"/>
            <a:ext cx="6075607" cy="567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811" y1="11656" x2="19811" y2="11656"/>
                        <a14:foregroundMark x1="24057" y1="1840" x2="24057" y2="1840"/>
                        <a14:foregroundMark x1="42925" y1="1840" x2="42925" y2="1840"/>
                        <a14:foregroundMark x1="72642" y1="1840" x2="72642" y2="1840"/>
                        <a14:foregroundMark x1="91038" y1="3681" x2="91038" y2="3681"/>
                        <a14:foregroundMark x1="94340" y1="13497" x2="94340" y2="13497"/>
                        <a14:foregroundMark x1="93396" y1="26994" x2="93396" y2="26994"/>
                        <a14:foregroundMark x1="70283" y1="96933" x2="70283" y2="96933"/>
                        <a14:foregroundMark x1="59434" y1="96933" x2="59434" y2="96933"/>
                        <a14:foregroundMark x1="43396" y1="96933" x2="43396" y2="96933"/>
                        <a14:foregroundMark x1="34906" y1="96933" x2="34906" y2="96933"/>
                        <a14:foregroundMark x1="24528" y1="97546" x2="24528" y2="97546"/>
                        <a14:foregroundMark x1="59906" y1="92638" x2="59906" y2="92638"/>
                        <a14:foregroundMark x1="79717" y1="96319" x2="79717" y2="96319"/>
                        <a14:foregroundMark x1="86792" y1="95706" x2="86792" y2="95706"/>
                        <a14:foregroundMark x1="9906" y1="44172" x2="9906" y2="44172"/>
                        <a14:foregroundMark x1="58491" y1="1840" x2="58491" y2="1840"/>
                        <a14:foregroundMark x1="13679" y1="17178" x2="13679" y2="17178"/>
                        <a14:foregroundMark x1="93868" y1="6135" x2="93868" y2="6135"/>
                        <a14:foregroundMark x1="94811" y1="15951" x2="94811" y2="15951"/>
                        <a14:foregroundMark x1="98113" y1="20245" x2="98113" y2="20245"/>
                        <a14:foregroundMark x1="98113" y1="33742" x2="98113" y2="33742"/>
                        <a14:foregroundMark x1="95755" y1="41104" x2="95755" y2="41104"/>
                        <a14:foregroundMark x1="91981" y1="33129" x2="91981" y2="33129"/>
                        <a14:foregroundMark x1="88679" y1="34356" x2="88679" y2="34356"/>
                        <a14:foregroundMark x1="84906" y1="1840" x2="84906" y2="1840"/>
                        <a14:foregroundMark x1="78302" y1="97546" x2="78302" y2="97546"/>
                        <a14:foregroundMark x1="19340" y1="95092" x2="19340" y2="95092"/>
                        <a14:foregroundMark x1="17453" y1="96933" x2="17453" y2="96933"/>
                        <a14:foregroundMark x1="48113" y1="97546" x2="48113" y2="97546"/>
                        <a14:foregroundMark x1="55189" y1="97546" x2="55189" y2="9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36778"/>
            <a:ext cx="7010400" cy="57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100000" l="1980" r="100000">
                        <a14:foregroundMark x1="92079" y1="19643" x2="92079" y2="19643"/>
                        <a14:foregroundMark x1="93564" y1="17857" x2="93564" y2="17857"/>
                        <a14:foregroundMark x1="90099" y1="39286" x2="90099" y2="39286"/>
                        <a14:foregroundMark x1="92079" y1="58929" x2="92079" y2="58929"/>
                        <a14:foregroundMark x1="89109" y1="73214" x2="89109" y2="73214"/>
                        <a14:foregroundMark x1="90594" y1="51190" x2="90594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419600" cy="28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64">
                        <a14:foregroundMark x1="89637" y1="14724" x2="89637" y2="14724"/>
                        <a14:foregroundMark x1="93782" y1="22699" x2="93782" y2="22699"/>
                        <a14:foregroundMark x1="92228" y1="14724" x2="92228" y2="14724"/>
                        <a14:foregroundMark x1="88601" y1="3681" x2="88601" y2="3681"/>
                        <a14:foregroundMark x1="72539" y1="2454" x2="72539" y2="2454"/>
                        <a14:foregroundMark x1="66321" y1="2454" x2="66321" y2="2454"/>
                        <a14:foregroundMark x1="55959" y1="2454" x2="55959" y2="2454"/>
                        <a14:foregroundMark x1="29534" y1="3067" x2="29534" y2="3067"/>
                        <a14:foregroundMark x1="15544" y1="2454" x2="15544" y2="2454"/>
                        <a14:foregroundMark x1="6218" y1="2454" x2="6218" y2="2454"/>
                        <a14:foregroundMark x1="3109" y1="11656" x2="3109" y2="11656"/>
                        <a14:foregroundMark x1="3627" y1="22086" x2="3627" y2="22086"/>
                        <a14:foregroundMark x1="75130" y1="93865" x2="75130" y2="93865"/>
                        <a14:backgroundMark x1="65803" y1="8589" x2="65803" y2="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9" y="1179425"/>
            <a:ext cx="4379714" cy="259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9811" y1="11656" x2="19811" y2="11656"/>
                        <a14:foregroundMark x1="24057" y1="1840" x2="24057" y2="1840"/>
                        <a14:foregroundMark x1="42925" y1="1840" x2="42925" y2="1840"/>
                        <a14:foregroundMark x1="72642" y1="1840" x2="72642" y2="1840"/>
                        <a14:foregroundMark x1="91038" y1="3681" x2="91038" y2="3681"/>
                        <a14:foregroundMark x1="94340" y1="13497" x2="94340" y2="13497"/>
                        <a14:foregroundMark x1="93396" y1="26994" x2="93396" y2="26994"/>
                        <a14:foregroundMark x1="70283" y1="96933" x2="70283" y2="96933"/>
                        <a14:foregroundMark x1="59434" y1="96933" x2="59434" y2="96933"/>
                        <a14:foregroundMark x1="43396" y1="96933" x2="43396" y2="96933"/>
                        <a14:foregroundMark x1="34906" y1="96933" x2="34906" y2="96933"/>
                        <a14:foregroundMark x1="24528" y1="97546" x2="24528" y2="97546"/>
                        <a14:foregroundMark x1="59906" y1="92638" x2="59906" y2="92638"/>
                        <a14:foregroundMark x1="79717" y1="96319" x2="79717" y2="96319"/>
                        <a14:foregroundMark x1="86792" y1="95706" x2="86792" y2="95706"/>
                        <a14:foregroundMark x1="9906" y1="44172" x2="9906" y2="44172"/>
                        <a14:foregroundMark x1="58491" y1="1840" x2="58491" y2="1840"/>
                        <a14:foregroundMark x1="13679" y1="17178" x2="13679" y2="17178"/>
                        <a14:foregroundMark x1="93868" y1="6135" x2="93868" y2="6135"/>
                        <a14:foregroundMark x1="94811" y1="15951" x2="94811" y2="15951"/>
                        <a14:foregroundMark x1="98113" y1="20245" x2="98113" y2="20245"/>
                        <a14:foregroundMark x1="98113" y1="33742" x2="98113" y2="33742"/>
                        <a14:foregroundMark x1="95755" y1="41104" x2="95755" y2="41104"/>
                        <a14:foregroundMark x1="91981" y1="33129" x2="91981" y2="33129"/>
                        <a14:foregroundMark x1="88679" y1="34356" x2="88679" y2="34356"/>
                        <a14:foregroundMark x1="84906" y1="1840" x2="84906" y2="1840"/>
                        <a14:foregroundMark x1="78302" y1="97546" x2="78302" y2="97546"/>
                        <a14:foregroundMark x1="19340" y1="95092" x2="19340" y2="95092"/>
                        <a14:foregroundMark x1="17453" y1="96933" x2="17453" y2="96933"/>
                        <a14:foregroundMark x1="48113" y1="97546" x2="48113" y2="97546"/>
                        <a14:foregroundMark x1="55189" y1="97546" x2="55189" y2="9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02" y="3913887"/>
            <a:ext cx="3615998" cy="29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87" l="0" r="100000">
                        <a14:foregroundMark x1="17910" y1="11656" x2="17910" y2="11656"/>
                        <a14:foregroundMark x1="15920" y1="22086" x2="15920" y2="22086"/>
                        <a14:foregroundMark x1="86567" y1="53374" x2="86567" y2="53374"/>
                        <a14:foregroundMark x1="58706" y1="96933" x2="58706" y2="96933"/>
                        <a14:foregroundMark x1="38806" y1="96319" x2="38806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71" y="3936206"/>
            <a:ext cx="3126079" cy="29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214" l="0" r="97561">
                        <a14:foregroundMark x1="26829" y1="6548" x2="26829" y2="6548"/>
                        <a14:foregroundMark x1="29756" y1="11905" x2="29756" y2="11905"/>
                        <a14:foregroundMark x1="28293" y1="20238" x2="28293" y2="20238"/>
                        <a14:foregroundMark x1="17561" y1="25595" x2="17561" y2="25595"/>
                        <a14:foregroundMark x1="90244" y1="20238" x2="90244" y2="20238"/>
                        <a14:foregroundMark x1="85366" y1="57143" x2="85366" y2="57143"/>
                        <a14:foregroundMark x1="70244" y1="94643" x2="70244" y2="94643"/>
                        <a14:foregroundMark x1="60000" y1="95238" x2="60000" y2="95238"/>
                        <a14:foregroundMark x1="47805" y1="94643" x2="47805" y2="94643"/>
                        <a14:foregroundMark x1="39024" y1="95238" x2="39024" y2="95238"/>
                        <a14:foregroundMark x1="32683" y1="95833" x2="32683" y2="95833"/>
                        <a14:foregroundMark x1="95610" y1="16071" x2="95610" y2="1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79" y="3901280"/>
            <a:ext cx="3670057" cy="30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2002" y="3560361"/>
            <a:ext cx="5098197" cy="2590799"/>
            <a:chOff x="345964" y="3865509"/>
            <a:chExt cx="4684568" cy="2590799"/>
          </a:xfrm>
          <a:solidFill>
            <a:srgbClr val="A50021"/>
          </a:solidFill>
        </p:grpSpPr>
        <p:sp>
          <p:nvSpPr>
            <p:cNvPr id="10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-53582"/>
                <a:gd name="adj2" fmla="val 6469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44" y="4283746"/>
              <a:ext cx="41126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tai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nạn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86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178" y1="37037" x2="48178" y2="37037"/>
                        <a14:foregroundMark x1="52227" y1="16931" x2="52227" y2="16931"/>
                        <a14:foregroundMark x1="54656" y1="30159" x2="54656" y2="30159"/>
                        <a14:foregroundMark x1="94737" y1="21164" x2="94737" y2="21164"/>
                        <a14:foregroundMark x1="93927" y1="17460" x2="93927" y2="17460"/>
                        <a14:foregroundMark x1="91093" y1="15873" x2="91093" y2="15873"/>
                        <a14:foregroundMark x1="94332" y1="16402" x2="94332" y2="16402"/>
                        <a14:foregroundMark x1="97166" y1="20635" x2="97166" y2="20635"/>
                        <a14:foregroundMark x1="94332" y1="27513" x2="94332" y2="27513"/>
                        <a14:foregroundMark x1="87449" y1="19577" x2="87449" y2="19577"/>
                        <a14:foregroundMark x1="87854" y1="17989" x2="87854" y2="17989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33744"/>
            <a:ext cx="5131516" cy="3446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122003" y="-38100"/>
            <a:ext cx="4717197" cy="1790700"/>
            <a:chOff x="345964" y="3865509"/>
            <a:chExt cx="4684568" cy="2590799"/>
          </a:xfrm>
          <a:solidFill>
            <a:srgbClr val="005000"/>
          </a:solidFill>
        </p:grpSpPr>
        <p:sp>
          <p:nvSpPr>
            <p:cNvPr id="10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67130"/>
                <a:gd name="adj2" fmla="val -414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44" y="4283746"/>
              <a:ext cx="4112688" cy="11030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26" y="2806649"/>
            <a:ext cx="5324590" cy="40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3324444"/>
            <a:ext cx="8820341" cy="3337842"/>
            <a:chOff x="152400" y="3324444"/>
            <a:chExt cx="8820341" cy="3337842"/>
          </a:xfrm>
        </p:grpSpPr>
        <p:sp>
          <p:nvSpPr>
            <p:cNvPr id="4" name="Horizontal Scroll 3"/>
            <p:cNvSpPr/>
            <p:nvPr/>
          </p:nvSpPr>
          <p:spPr>
            <a:xfrm>
              <a:off x="152400" y="3324444"/>
              <a:ext cx="8820341" cy="3337842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" y="3839203"/>
              <a:ext cx="8363141" cy="230832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rèn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thói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vỉa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cẩn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65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55"/>
            <a:ext cx="9144000" cy="64631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10600" cy="320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000" b="1" dirty="0" smtClean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000" b="1" dirty="0" smtClean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4" b="96104" l="0" r="89796">
                        <a14:foregroundMark x1="16837" y1="27273" x2="16837" y2="27273"/>
                        <a14:foregroundMark x1="13265" y1="14286" x2="13265" y2="14286"/>
                        <a14:foregroundMark x1="9184" y1="10390" x2="9184" y2="10390"/>
                        <a14:foregroundMark x1="6122" y1="9091" x2="6122" y2="9091"/>
                        <a14:foregroundMark x1="8163" y1="24675" x2="8163" y2="24675"/>
                        <a14:foregroundMark x1="14286" y1="32468" x2="14286" y2="32468"/>
                        <a14:foregroundMark x1="15816" y1="45455" x2="15816" y2="4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08869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9913" y="2667000"/>
            <a:ext cx="2852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cap="none" spc="50" dirty="0">
              <a:ln w="11430">
                <a:solidFill>
                  <a:srgbClr val="FF0000"/>
                </a:solidFill>
              </a:ln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205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82054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TAI NẠN,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TÍCH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730561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TAI NẠN GIAO THÔNG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69593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144018"/>
            <a:ext cx="9067800" cy="4713982"/>
            <a:chOff x="0" y="2144018"/>
            <a:chExt cx="9067800" cy="4713982"/>
          </a:xfrm>
        </p:grpSpPr>
        <p:pic>
          <p:nvPicPr>
            <p:cNvPr id="1026" name="Picture 2" descr="THÔNG BÁO TUYỂN SINH NĂM HỌC 2017-20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44018"/>
              <a:ext cx="9067800" cy="4713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0693" y="2251637"/>
              <a:ext cx="1935287" cy="163977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09600" y="1066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04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796" flipH="1">
            <a:off x="6170698" y="1560561"/>
            <a:ext cx="3069448" cy="2051223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719" y="3891408"/>
            <a:ext cx="1534721" cy="205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97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6629400" cy="120032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1" y="1212052"/>
            <a:ext cx="4947137" cy="282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27" y="1212052"/>
            <a:ext cx="4246615" cy="282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98" y="4038600"/>
            <a:ext cx="468882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99" y="4038600"/>
            <a:ext cx="4835663" cy="28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36496" y="-25846"/>
            <a:ext cx="6607503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765" y1="5128" x2="48765" y2="5128"/>
                        <a14:foregroundMark x1="61728" y1="7051" x2="61728" y2="7051"/>
                        <a14:foregroundMark x1="70988" y1="10256" x2="70988" y2="10256"/>
                        <a14:foregroundMark x1="83951" y1="19872" x2="83951" y2="19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8916"/>
            <a:ext cx="3455738" cy="33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2000" y1="5769" x2="62000" y2="5769"/>
                        <a14:foregroundMark x1="94000" y1="20513" x2="94000" y2="20513"/>
                        <a14:foregroundMark x1="37333" y1="6410" x2="37333" y2="6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38" y="3825676"/>
            <a:ext cx="3824762" cy="309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8065" y1="5161" x2="58065" y2="5161"/>
                        <a14:foregroundMark x1="70323" y1="7097" x2="70323" y2="7097"/>
                        <a14:foregroundMark x1="85806" y1="18710" x2="85806" y2="18710"/>
                        <a14:foregroundMark x1="91613" y1="21290" x2="91613" y2="21290"/>
                        <a14:foregroundMark x1="92258" y1="20000" x2="92258" y2="20000"/>
                        <a14:foregroundMark x1="96129" y1="23226" x2="96129" y2="23226"/>
                        <a14:foregroundMark x1="87097" y1="22581" x2="87097" y2="22581"/>
                        <a14:foregroundMark x1="41935" y1="5161" x2="41935" y2="5161"/>
                        <a14:foregroundMark x1="29032" y1="8387" x2="29032" y2="8387"/>
                        <a14:foregroundMark x1="14839" y1="18065" x2="14839" y2="18065"/>
                        <a14:foregroundMark x1="3871" y1="37419" x2="3871" y2="37419"/>
                        <a14:foregroundMark x1="95484" y1="53548" x2="95484" y2="53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38" y="1559241"/>
            <a:ext cx="3219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897" y1="8280" x2="35897" y2="8280"/>
                        <a14:foregroundMark x1="59615" y1="7643" x2="59615" y2="7643"/>
                        <a14:foregroundMark x1="71795" y1="10828" x2="71795" y2="10828"/>
                        <a14:foregroundMark x1="94872" y1="41401" x2="94872" y2="41401"/>
                        <a14:foregroundMark x1="90385" y1="26115" x2="90385" y2="26115"/>
                        <a14:foregroundMark x1="87179" y1="28025" x2="87179" y2="28025"/>
                        <a14:foregroundMark x1="85256" y1="81529" x2="85256" y2="81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99" y="3398136"/>
            <a:ext cx="3503090" cy="35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3182" y="4038600"/>
            <a:ext cx="4705350" cy="2590799"/>
            <a:chOff x="173182" y="4038600"/>
            <a:chExt cx="4705350" cy="2590799"/>
          </a:xfrm>
        </p:grpSpPr>
        <p:sp>
          <p:nvSpPr>
            <p:cNvPr id="3" name="Cloud Callout 2"/>
            <p:cNvSpPr/>
            <p:nvPr/>
          </p:nvSpPr>
          <p:spPr>
            <a:xfrm>
              <a:off x="173182" y="4038600"/>
              <a:ext cx="4684568" cy="2590799"/>
            </a:xfrm>
            <a:prstGeom prst="cloudCallout">
              <a:avLst>
                <a:gd name="adj1" fmla="val -53582"/>
                <a:gd name="adj2" fmla="val 646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5844" y="4283746"/>
              <a:ext cx="41126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tai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nạn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6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100000" l="1980" r="100000">
                        <a14:foregroundMark x1="92079" y1="19643" x2="92079" y2="19643"/>
                        <a14:foregroundMark x1="93564" y1="17857" x2="93564" y2="17857"/>
                        <a14:foregroundMark x1="90099" y1="39286" x2="90099" y2="39286"/>
                        <a14:foregroundMark x1="92079" y1="58929" x2="92079" y2="58929"/>
                        <a14:foregroundMark x1="89109" y1="73214" x2="89109" y2="73214"/>
                        <a14:foregroundMark x1="90594" y1="51190" x2="90594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419600" cy="28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64">
                        <a14:foregroundMark x1="89637" y1="14724" x2="89637" y2="14724"/>
                        <a14:foregroundMark x1="93782" y1="22699" x2="93782" y2="22699"/>
                        <a14:foregroundMark x1="92228" y1="14724" x2="92228" y2="14724"/>
                        <a14:foregroundMark x1="88601" y1="3681" x2="88601" y2="3681"/>
                        <a14:foregroundMark x1="72539" y1="2454" x2="72539" y2="2454"/>
                        <a14:foregroundMark x1="66321" y1="2454" x2="66321" y2="2454"/>
                        <a14:foregroundMark x1="55959" y1="2454" x2="55959" y2="2454"/>
                        <a14:foregroundMark x1="29534" y1="3067" x2="29534" y2="3067"/>
                        <a14:foregroundMark x1="15544" y1="2454" x2="15544" y2="2454"/>
                        <a14:foregroundMark x1="6218" y1="2454" x2="6218" y2="2454"/>
                        <a14:foregroundMark x1="3109" y1="11656" x2="3109" y2="11656"/>
                        <a14:foregroundMark x1="3627" y1="22086" x2="3627" y2="22086"/>
                        <a14:foregroundMark x1="75130" y1="93865" x2="75130" y2="93865"/>
                        <a14:backgroundMark x1="65803" y1="8589" x2="65803" y2="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9" y="1179425"/>
            <a:ext cx="4379714" cy="259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9811" y1="11656" x2="19811" y2="11656"/>
                        <a14:foregroundMark x1="24057" y1="1840" x2="24057" y2="1840"/>
                        <a14:foregroundMark x1="42925" y1="1840" x2="42925" y2="1840"/>
                        <a14:foregroundMark x1="72642" y1="1840" x2="72642" y2="1840"/>
                        <a14:foregroundMark x1="91038" y1="3681" x2="91038" y2="3681"/>
                        <a14:foregroundMark x1="94340" y1="13497" x2="94340" y2="13497"/>
                        <a14:foregroundMark x1="93396" y1="26994" x2="93396" y2="26994"/>
                        <a14:foregroundMark x1="70283" y1="96933" x2="70283" y2="96933"/>
                        <a14:foregroundMark x1="59434" y1="96933" x2="59434" y2="96933"/>
                        <a14:foregroundMark x1="43396" y1="96933" x2="43396" y2="96933"/>
                        <a14:foregroundMark x1="34906" y1="96933" x2="34906" y2="96933"/>
                        <a14:foregroundMark x1="24528" y1="97546" x2="24528" y2="97546"/>
                        <a14:foregroundMark x1="59906" y1="92638" x2="59906" y2="92638"/>
                        <a14:foregroundMark x1="79717" y1="96319" x2="79717" y2="96319"/>
                        <a14:foregroundMark x1="86792" y1="95706" x2="86792" y2="95706"/>
                        <a14:foregroundMark x1="9906" y1="44172" x2="9906" y2="44172"/>
                        <a14:foregroundMark x1="58491" y1="1840" x2="58491" y2="1840"/>
                        <a14:foregroundMark x1="13679" y1="17178" x2="13679" y2="17178"/>
                        <a14:foregroundMark x1="93868" y1="6135" x2="93868" y2="6135"/>
                        <a14:foregroundMark x1="94811" y1="15951" x2="94811" y2="15951"/>
                        <a14:foregroundMark x1="98113" y1="20245" x2="98113" y2="20245"/>
                        <a14:foregroundMark x1="98113" y1="33742" x2="98113" y2="33742"/>
                        <a14:foregroundMark x1="95755" y1="41104" x2="95755" y2="41104"/>
                        <a14:foregroundMark x1="91981" y1="33129" x2="91981" y2="33129"/>
                        <a14:foregroundMark x1="88679" y1="34356" x2="88679" y2="34356"/>
                        <a14:foregroundMark x1="84906" y1="1840" x2="84906" y2="1840"/>
                        <a14:foregroundMark x1="78302" y1="97546" x2="78302" y2="97546"/>
                        <a14:foregroundMark x1="19340" y1="95092" x2="19340" y2="95092"/>
                        <a14:foregroundMark x1="17453" y1="96933" x2="17453" y2="96933"/>
                        <a14:foregroundMark x1="48113" y1="97546" x2="48113" y2="97546"/>
                        <a14:foregroundMark x1="55189" y1="97546" x2="55189" y2="9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02" y="3913887"/>
            <a:ext cx="3615998" cy="29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87" l="0" r="100000">
                        <a14:foregroundMark x1="17910" y1="11656" x2="17910" y2="11656"/>
                        <a14:foregroundMark x1="15920" y1="22086" x2="15920" y2="22086"/>
                        <a14:foregroundMark x1="86567" y1="53374" x2="86567" y2="53374"/>
                        <a14:foregroundMark x1="58706" y1="96933" x2="58706" y2="96933"/>
                        <a14:foregroundMark x1="38806" y1="96319" x2="38806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71" y="3936206"/>
            <a:ext cx="3126079" cy="29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214" l="0" r="97561">
                        <a14:foregroundMark x1="26829" y1="6548" x2="26829" y2="6548"/>
                        <a14:foregroundMark x1="29756" y1="11905" x2="29756" y2="11905"/>
                        <a14:foregroundMark x1="28293" y1="20238" x2="28293" y2="20238"/>
                        <a14:foregroundMark x1="17561" y1="25595" x2="17561" y2="25595"/>
                        <a14:foregroundMark x1="90244" y1="20238" x2="90244" y2="20238"/>
                        <a14:foregroundMark x1="85366" y1="57143" x2="85366" y2="57143"/>
                        <a14:foregroundMark x1="70244" y1="94643" x2="70244" y2="94643"/>
                        <a14:foregroundMark x1="60000" y1="95238" x2="60000" y2="95238"/>
                        <a14:foregroundMark x1="47805" y1="94643" x2="47805" y2="94643"/>
                        <a14:foregroundMark x1="39024" y1="95238" x2="39024" y2="95238"/>
                        <a14:foregroundMark x1="32683" y1="95833" x2="32683" y2="95833"/>
                        <a14:foregroundMark x1="95610" y1="16071" x2="95610" y2="1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79" y="3901280"/>
            <a:ext cx="3670057" cy="30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964">
                        <a14:foregroundMark x1="89637" y1="14724" x2="89637" y2="14724"/>
                        <a14:foregroundMark x1="93782" y1="22699" x2="93782" y2="22699"/>
                        <a14:foregroundMark x1="92228" y1="14724" x2="92228" y2="14724"/>
                        <a14:foregroundMark x1="88601" y1="3681" x2="88601" y2="3681"/>
                        <a14:foregroundMark x1="72539" y1="2454" x2="72539" y2="2454"/>
                        <a14:foregroundMark x1="66321" y1="2454" x2="66321" y2="2454"/>
                        <a14:foregroundMark x1="55959" y1="2454" x2="55959" y2="2454"/>
                        <a14:foregroundMark x1="29534" y1="3067" x2="29534" y2="3067"/>
                        <a14:foregroundMark x1="15544" y1="2454" x2="15544" y2="2454"/>
                        <a14:foregroundMark x1="6218" y1="2454" x2="6218" y2="2454"/>
                        <a14:foregroundMark x1="3109" y1="11656" x2="3109" y2="11656"/>
                        <a14:foregroundMark x1="3627" y1="22086" x2="3627" y2="22086"/>
                        <a14:foregroundMark x1="75130" y1="93865" x2="75130" y2="93865"/>
                        <a14:backgroundMark x1="65803" y1="8589" x2="65803" y2="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806761" cy="463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100000" l="1980" r="100000">
                        <a14:foregroundMark x1="92079" y1="19643" x2="92079" y2="19643"/>
                        <a14:foregroundMark x1="93564" y1="17857" x2="93564" y2="17857"/>
                        <a14:foregroundMark x1="90099" y1="39286" x2="90099" y2="39286"/>
                        <a14:foregroundMark x1="92079" y1="58929" x2="92079" y2="58929"/>
                        <a14:foregroundMark x1="89109" y1="73214" x2="89109" y2="73214"/>
                        <a14:foregroundMark x1="90594" y1="51190" x2="90594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5114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14" l="0" r="97561">
                        <a14:foregroundMark x1="26829" y1="6548" x2="26829" y2="6548"/>
                        <a14:foregroundMark x1="29756" y1="11905" x2="29756" y2="11905"/>
                        <a14:foregroundMark x1="28293" y1="20238" x2="28293" y2="20238"/>
                        <a14:foregroundMark x1="17561" y1="25595" x2="17561" y2="25595"/>
                        <a14:foregroundMark x1="90244" y1="20238" x2="90244" y2="20238"/>
                        <a14:foregroundMark x1="85366" y1="57143" x2="85366" y2="57143"/>
                        <a14:foregroundMark x1="70244" y1="94643" x2="70244" y2="94643"/>
                        <a14:foregroundMark x1="60000" y1="95238" x2="60000" y2="95238"/>
                        <a14:foregroundMark x1="47805" y1="94643" x2="47805" y2="94643"/>
                        <a14:foregroundMark x1="39024" y1="95238" x2="39024" y2="95238"/>
                        <a14:foregroundMark x1="32683" y1="95833" x2="32683" y2="95833"/>
                        <a14:foregroundMark x1="95610" y1="16071" x2="95610" y2="1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1215"/>
            <a:ext cx="6248399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306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MAIHUNG</cp:lastModifiedBy>
  <cp:revision>44</cp:revision>
  <dcterms:created xsi:type="dcterms:W3CDTF">2020-08-27T03:05:52Z</dcterms:created>
  <dcterms:modified xsi:type="dcterms:W3CDTF">2025-04-06T10:03:32Z</dcterms:modified>
</cp:coreProperties>
</file>