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70" r:id="rId6"/>
    <p:sldId id="267" r:id="rId7"/>
    <p:sldId id="268" r:id="rId8"/>
    <p:sldId id="269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B0E35-41FD-4A46-97AF-E0F3FC251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A655D-D310-4BEB-83BA-3FF026E17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0AF41-DD0C-4005-84C3-CD7CE7F36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81B45-B425-4C59-80EF-AAC259552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81F14-D99B-418D-AC0F-6C55669A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8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8705B-7038-46D2-9F1A-DF8795B9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1E01C-6C29-4217-A5F6-56686AA95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A3278-0A5B-4102-910E-FCCACCBF6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F70C7-3F7E-467D-BADF-5E2CC2213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6E206-141F-4987-92BC-5F67C15F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88932D-4BBF-49B4-80A2-8EBF61582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A03FC-9C22-4B84-A1B3-3261BF38D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5CBDD-FAD1-481C-8669-6861045A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0CD64-C3EB-4C73-B63A-5B9CE874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58CE0-A110-4AF5-9134-734DBAA6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9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4417-D60D-442D-8492-520C7A36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DB83A-BFC2-43BE-821A-BEF2E2C6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436DF-5F56-44CE-89FF-C7A869F0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056E6-3393-473B-9E2E-61336235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DFC20-6A9F-48F7-BEE5-D41F3677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4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57AA-05FB-4249-90CB-F4BE0CCB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613F5-02C5-45A6-886E-F55958A35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75172-FF6B-423E-88C7-D5881BC60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4BCE8-E09A-4A04-8CDB-064B6B8A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65F13-3F5A-4935-9DB3-8CFC3A4F2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3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6689-0983-4D45-ADCE-6573A1B67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11AA-16AE-4A56-86A9-2E5A95A0F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62DFE-96BB-4529-8C93-0DA412F1B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DA311-9DD3-4F94-BB71-199A58C8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1DC81-3695-4CD0-A70F-8C71DC660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C31A0-F21D-48B6-8F29-1E8170F0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2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916A1-FC83-4AFE-8DC4-199F6E68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24D67-0E22-4427-9188-2415AB09E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8D053-AD35-4845-9160-210C53D30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1C65D-39A5-4A19-AC39-D5E5A9270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03368-B877-44D3-B6AA-BCA2FE622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66FD97-45F9-4CA0-AC7F-9BB44FD20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2C2E37-4C9F-42FD-889A-43AB3679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4BB70F-06C3-4D41-9ED8-4055D934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8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AFBB8-832F-4952-BD48-59DFB30C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1F583-0A82-441B-8B82-8571C6A1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83398-7B13-43FB-896E-0D468DCE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AE2C8-A7BD-48DC-B78F-4CD9A4B5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8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CA3BDE-640C-415C-984E-B47EA92F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A696A-449F-4890-9699-DB47DED9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CA3DD-EEA9-4C9D-8170-43A593E6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7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B1FA-32AA-474E-B271-BC1A52B5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E311A-B43F-4F7C-829B-B1DDD7360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2C848-E83A-4505-B930-D02901677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DA0B5-23F8-4852-8971-C1D7EDC5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2A111-D4AC-4162-AF35-D5700D7D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7240D-3191-4472-A173-0D5C1E48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1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79D8C-4B73-4682-A067-72EEDA2F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41F957-906F-46DE-BD49-94553C51F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CEA5A-6019-48B4-B49C-8E2775FBA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43F57-8E9A-491A-B2A1-1E45684C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811D-2DD4-47B1-9337-2BE48F79301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D3BC4-2E44-41BD-B229-BCD3D0697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1E61B-9888-4DAE-9F56-3F635ED8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7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5C2FB0-978A-47C2-9291-7DFE39046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E140C-91F4-4A17-A93F-AE017211B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97F63-A987-4A8F-82EA-24580523A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811D-2DD4-47B1-9337-2BE48F79301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9FA39-8456-46DA-B973-770F2C6D3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CC065-118D-4D6D-8BDD-3B1CCC58C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A1B42-7F68-44CC-A3D5-894CF29B9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3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7AAB1-1F92-43A1-8110-646AF4350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27" b="83768"/>
          <a:stretch/>
        </p:blipFill>
        <p:spPr>
          <a:xfrm>
            <a:off x="887224" y="1038086"/>
            <a:ext cx="10198720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8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97AAB1-1F92-43A1-8110-646AF4350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1" t="29463" r="9124" b="19505"/>
          <a:stretch/>
        </p:blipFill>
        <p:spPr>
          <a:xfrm>
            <a:off x="2240458" y="0"/>
            <a:ext cx="7711084" cy="56189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04E734-8B6E-4A9F-9644-47E58A45D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417" y="5642775"/>
            <a:ext cx="4492487" cy="67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0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t="5756" r="5226" b="58123"/>
          <a:stretch/>
        </p:blipFill>
        <p:spPr>
          <a:xfrm>
            <a:off x="1193260" y="111868"/>
            <a:ext cx="10257229" cy="599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3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44702" r="11433" b="25255"/>
          <a:stretch/>
        </p:blipFill>
        <p:spPr>
          <a:xfrm>
            <a:off x="736060" y="115886"/>
            <a:ext cx="11379740" cy="600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8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9AD135-C63D-4F5C-AD43-B7E1192F6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963" y="609601"/>
            <a:ext cx="9560840" cy="8481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3555AA-D7EA-4FD6-9C99-804C2CC9A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84" y="2610680"/>
            <a:ext cx="10213007" cy="8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9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8FA98-9D82-4C97-8619-C9CD9A75E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3B4B18-398A-4809-B47C-DDFE263C8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39" y="255345"/>
            <a:ext cx="4929809" cy="6573079"/>
          </a:xfrm>
        </p:spPr>
      </p:pic>
    </p:spTree>
    <p:extLst>
      <p:ext uri="{BB962C8B-B14F-4D97-AF65-F5344CB8AC3E}">
        <p14:creationId xmlns:p14="http://schemas.microsoft.com/office/powerpoint/2010/main" val="251931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235DE-EEF5-42DE-851B-C8EF958B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9A4B28-371F-427D-9224-09B04C14D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975" y="365125"/>
            <a:ext cx="7445060" cy="646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A3B1-2BA2-480C-B38C-4CCA172D9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091F80-A9DF-4060-ADD5-27F6A423D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06" y="795130"/>
            <a:ext cx="7646446" cy="5727453"/>
          </a:xfrm>
        </p:spPr>
      </p:pic>
    </p:spTree>
    <p:extLst>
      <p:ext uri="{BB962C8B-B14F-4D97-AF65-F5344CB8AC3E}">
        <p14:creationId xmlns:p14="http://schemas.microsoft.com/office/powerpoint/2010/main" val="2114289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707CD-DDA8-4936-95AC-3F381201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79325" r="14171" b="5572"/>
          <a:stretch/>
        </p:blipFill>
        <p:spPr>
          <a:xfrm>
            <a:off x="856034" y="1658565"/>
            <a:ext cx="10663179" cy="301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39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MAIHUNG</cp:lastModifiedBy>
  <cp:revision>8</cp:revision>
  <dcterms:created xsi:type="dcterms:W3CDTF">2020-08-14T16:17:58Z</dcterms:created>
  <dcterms:modified xsi:type="dcterms:W3CDTF">2025-04-06T10:05:45Z</dcterms:modified>
</cp:coreProperties>
</file>