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7"/>
  </p:notesMasterIdLst>
  <p:sldIdLst>
    <p:sldId id="293" r:id="rId5"/>
    <p:sldId id="277" r:id="rId6"/>
    <p:sldId id="296" r:id="rId7"/>
    <p:sldId id="279" r:id="rId8"/>
    <p:sldId id="264" r:id="rId9"/>
    <p:sldId id="295" r:id="rId10"/>
    <p:sldId id="280" r:id="rId11"/>
    <p:sldId id="265" r:id="rId12"/>
    <p:sldId id="286" r:id="rId13"/>
    <p:sldId id="287" r:id="rId14"/>
    <p:sldId id="288" r:id="rId15"/>
    <p:sldId id="289" r:id="rId16"/>
    <p:sldId id="290" r:id="rId17"/>
    <p:sldId id="291" r:id="rId18"/>
    <p:sldId id="297" r:id="rId19"/>
    <p:sldId id="270" r:id="rId20"/>
    <p:sldId id="281" r:id="rId21"/>
    <p:sldId id="266" r:id="rId22"/>
    <p:sldId id="284" r:id="rId23"/>
    <p:sldId id="285" r:id="rId24"/>
    <p:sldId id="272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16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731A9-E94D-4D68-9FC6-E70684F20921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3D5BB-CB23-4F7D-8F94-093BD79AD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15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83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3D5BB-CB23-4F7D-8F94-093BD79ADC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29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75E6-CF7A-40B5-8E57-520E09672CF2}" type="datetimeFigureOut">
              <a:rPr lang="en-US"/>
              <a:pPr>
                <a:defRPr/>
              </a:pPr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1782E-2E59-4265-8AE0-0174D138A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CD1C4-E356-47D1-8F80-18AAEFB546E0}" type="datetimeFigureOut">
              <a:rPr lang="en-US"/>
              <a:pPr>
                <a:defRPr/>
              </a:pPr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E072D-595E-43E5-99B0-77AE62F385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F302-4FDD-4198-AC05-D592B6D5B71E}" type="datetimeFigureOut">
              <a:rPr lang="en-US"/>
              <a:pPr>
                <a:defRPr/>
              </a:pPr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F38E-FD51-48A1-BD92-14C1F85382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3C8FF-DDE0-45A5-A18A-A733A726292C}" type="datetimeFigureOut">
              <a:rPr lang="en-US"/>
              <a:pPr>
                <a:defRPr/>
              </a:pPr>
              <a:t>4/6/2025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AEF87-D580-4873-9311-E40E1F307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9F3B7-5C1D-4BA7-8D8E-8207F4947DDE}" type="datetimeFigureOut">
              <a:rPr lang="en-US"/>
              <a:pPr>
                <a:defRPr/>
              </a:pPr>
              <a:t>4/6/2025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E0722-2475-4C5E-816F-A09D55827F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6AAD6-99D7-4669-8CD1-6B45EFA53746}" type="datetimeFigureOut">
              <a:rPr lang="en-US"/>
              <a:pPr>
                <a:defRPr/>
              </a:pPr>
              <a:t>4/6/2025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B56C7-B717-426E-B242-499DD849F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9931B-6FB7-45B8-94DF-0F9008873479}" type="datetimeFigureOut">
              <a:rPr lang="en-US"/>
              <a:pPr>
                <a:defRPr/>
              </a:pPr>
              <a:t>4/6/2025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3F661-E0DD-4E58-9B04-86C88B84F9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BF6AB-510D-49E6-B06C-57C2167C595B}" type="datetimeFigureOut">
              <a:rPr lang="en-US"/>
              <a:pPr>
                <a:defRPr/>
              </a:pPr>
              <a:t>4/6/2025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C37B2-B499-4602-87FB-95765CB018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ED195-0896-44EB-A0DA-899AA308889E}" type="datetimeFigureOut">
              <a:rPr lang="en-US"/>
              <a:pPr>
                <a:defRPr/>
              </a:pPr>
              <a:t>4/6/2025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32338-3709-4214-9A40-E0C6B5CFC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C4E8D-09E6-4AC2-A6A5-25484E68661A}" type="datetimeFigureOut">
              <a:rPr lang="en-US"/>
              <a:pPr>
                <a:defRPr/>
              </a:pPr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E2B6C-C5A0-480F-8374-8F74BECB6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D297D-35B9-4E3D-B231-0B7D62D23925}" type="datetimeFigureOut">
              <a:rPr lang="en-US"/>
              <a:pPr>
                <a:defRPr/>
              </a:pPr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6BF2-6C05-4C34-8B63-F86BDDFCF7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75E6-CF7A-40B5-8E57-520E09672CF2}" type="datetimeFigureOut">
              <a:rPr lang="en-US"/>
              <a:pPr>
                <a:defRPr/>
              </a:pPr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1782E-2E59-4265-8AE0-0174D138A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CD1C4-E356-47D1-8F80-18AAEFB546E0}" type="datetimeFigureOut">
              <a:rPr lang="en-US"/>
              <a:pPr>
                <a:defRPr/>
              </a:pPr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E072D-595E-43E5-99B0-77AE62F385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F302-4FDD-4198-AC05-D592B6D5B71E}" type="datetimeFigureOut">
              <a:rPr lang="en-US"/>
              <a:pPr>
                <a:defRPr/>
              </a:pPr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F38E-FD51-48A1-BD92-14C1F85382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3C8FF-DDE0-45A5-A18A-A733A726292C}" type="datetimeFigureOut">
              <a:rPr lang="en-US"/>
              <a:pPr>
                <a:defRPr/>
              </a:pPr>
              <a:t>4/6/2025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AEF87-D580-4873-9311-E40E1F307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9F3B7-5C1D-4BA7-8D8E-8207F4947DDE}" type="datetimeFigureOut">
              <a:rPr lang="en-US"/>
              <a:pPr>
                <a:defRPr/>
              </a:pPr>
              <a:t>4/6/2025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E0722-2475-4C5E-816F-A09D55827F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6AAD6-99D7-4669-8CD1-6B45EFA53746}" type="datetimeFigureOut">
              <a:rPr lang="en-US"/>
              <a:pPr>
                <a:defRPr/>
              </a:pPr>
              <a:t>4/6/2025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B56C7-B717-426E-B242-499DD849F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9931B-6FB7-45B8-94DF-0F9008873479}" type="datetimeFigureOut">
              <a:rPr lang="en-US"/>
              <a:pPr>
                <a:defRPr/>
              </a:pPr>
              <a:t>4/6/2025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3F661-E0DD-4E58-9B04-86C88B84F9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BF6AB-510D-49E6-B06C-57C2167C595B}" type="datetimeFigureOut">
              <a:rPr lang="en-US"/>
              <a:pPr>
                <a:defRPr/>
              </a:pPr>
              <a:t>4/6/2025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C37B2-B499-4602-87FB-95765CB018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ED195-0896-44EB-A0DA-899AA308889E}" type="datetimeFigureOut">
              <a:rPr lang="en-US"/>
              <a:pPr>
                <a:defRPr/>
              </a:pPr>
              <a:t>4/6/2025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32338-3709-4214-9A40-E0C6B5CFC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C4E8D-09E6-4AC2-A6A5-25484E68661A}" type="datetimeFigureOut">
              <a:rPr lang="en-US"/>
              <a:pPr>
                <a:defRPr/>
              </a:pPr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E2B6C-C5A0-480F-8374-8F74BECB6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D297D-35B9-4E3D-B231-0B7D62D23925}" type="datetimeFigureOut">
              <a:rPr lang="en-US"/>
              <a:pPr>
                <a:defRPr/>
              </a:pPr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6BF2-6C05-4C34-8B63-F86BDDFCF7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B04EC1-5BE0-4BA1-8DA9-85DC30000315}" type="datetimeFigureOut">
              <a:rPr lang="en-US"/>
              <a:pPr>
                <a:defRPr/>
              </a:pPr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72BD45-E3A3-449F-B707-7CBF779D2D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8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B04EC1-5BE0-4BA1-8DA9-85DC30000315}" type="datetimeFigureOut">
              <a:rPr lang="en-US"/>
              <a:pPr>
                <a:defRPr/>
              </a:pPr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72BD45-E3A3-449F-B707-7CBF779D2D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0" y="1698458"/>
            <a:ext cx="7487866" cy="3242713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73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</a:t>
            </a:r>
            <a:r>
              <a:rPr lang="en-US" sz="3600" b="1" kern="10" dirty="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QUÝ THẦY CÔ VỀ DỰ GIỜ 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882728" y="2980749"/>
            <a:ext cx="7271912" cy="13525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30"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ĐẠO ĐỨC</a:t>
            </a:r>
          </a:p>
          <a:p>
            <a:pPr algn="ctr" defTabSz="1216630">
              <a:defRPr/>
            </a:pP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71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0" r="11439" b="-9931"/>
          <a:stretch/>
        </p:blipFill>
        <p:spPr>
          <a:xfrm>
            <a:off x="457200" y="242311"/>
            <a:ext cx="8229600" cy="5863721"/>
          </a:xfrm>
        </p:spPr>
      </p:pic>
      <p:sp>
        <p:nvSpPr>
          <p:cNvPr id="5" name="Rectangle 4"/>
          <p:cNvSpPr/>
          <p:nvPr/>
        </p:nvSpPr>
        <p:spPr>
          <a:xfrm>
            <a:off x="2819400" y="6104814"/>
            <a:ext cx="36447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4626" y="5546878"/>
            <a:ext cx="46945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05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2" t="19460" r="210" b="2236"/>
          <a:stretch/>
        </p:blipFill>
        <p:spPr>
          <a:xfrm>
            <a:off x="457200" y="274638"/>
            <a:ext cx="8305800" cy="5334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5954992"/>
            <a:ext cx="3920068" cy="8596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5486400"/>
            <a:ext cx="723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T3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62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080" t="-1529" r="15040" b="1529"/>
          <a:stretch/>
        </p:blipFill>
        <p:spPr>
          <a:xfrm>
            <a:off x="-3124200" y="274638"/>
            <a:ext cx="11811000" cy="4983162"/>
          </a:xfrm>
        </p:spPr>
      </p:pic>
      <p:sp>
        <p:nvSpPr>
          <p:cNvPr id="6" name="Rectangle 5"/>
          <p:cNvSpPr/>
          <p:nvPr/>
        </p:nvSpPr>
        <p:spPr>
          <a:xfrm>
            <a:off x="3200400" y="5943600"/>
            <a:ext cx="24488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5294899"/>
            <a:ext cx="3272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T4: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54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r="12898"/>
          <a:stretch/>
        </p:blipFill>
        <p:spPr>
          <a:xfrm>
            <a:off x="457200" y="274638"/>
            <a:ext cx="8229600" cy="5516562"/>
          </a:xfrm>
        </p:spPr>
      </p:pic>
      <p:sp>
        <p:nvSpPr>
          <p:cNvPr id="5" name="Rectangle 4"/>
          <p:cNvSpPr/>
          <p:nvPr/>
        </p:nvSpPr>
        <p:spPr>
          <a:xfrm>
            <a:off x="3347562" y="6172200"/>
            <a:ext cx="24488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5792213"/>
            <a:ext cx="76384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T5: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8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8" t="3800" r="14008" b="-3800"/>
          <a:stretch/>
        </p:blipFill>
        <p:spPr>
          <a:xfrm>
            <a:off x="457200" y="380999"/>
            <a:ext cx="8229600" cy="5548441"/>
          </a:xfrm>
        </p:spPr>
      </p:pic>
      <p:sp>
        <p:nvSpPr>
          <p:cNvPr id="5" name="Rectangle 4"/>
          <p:cNvSpPr/>
          <p:nvPr/>
        </p:nvSpPr>
        <p:spPr>
          <a:xfrm>
            <a:off x="3124200" y="6100465"/>
            <a:ext cx="24488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6736" y="5638800"/>
            <a:ext cx="8490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T6: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thang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2376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0"/>
            <a:ext cx="914479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3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80073" y="-566744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6" y="76200"/>
            <a:ext cx="5811986" cy="949311"/>
          </a:xfrm>
        </p:spPr>
        <p:txBody>
          <a:bodyPr>
            <a:noAutofit/>
          </a:bodyPr>
          <a:lstStyle/>
          <a:p>
            <a:r>
              <a:rPr lang="en-US" sz="2800" b="1" noProof="1" smtClean="0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28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314" y="1295400"/>
            <a:ext cx="86976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895600" y="1676400"/>
            <a:ext cx="43465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Vận</a:t>
            </a:r>
            <a:r>
              <a:rPr lang="en-US" altLang="en-US" sz="5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dụng</a:t>
            </a:r>
            <a:endParaRPr lang="en-US" altLang="en-US" sz="5400" b="1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 smtClean="0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754559"/>
            <a:ext cx="66672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E:\2020-2021\Giáo án điện tử các môn - 2020\Dao duc\tranh anh dao duc\Daoduc1 chu de 8 (LAN) - ẢNH\dd27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t="55909" r="11147" b="26248"/>
          <a:stretch/>
        </p:blipFill>
        <p:spPr bwMode="auto">
          <a:xfrm>
            <a:off x="0" y="1524000"/>
            <a:ext cx="9144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164148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8300" y="5751944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128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819400" y="2555231"/>
            <a:ext cx="4346575" cy="1362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Khởi</a:t>
            </a:r>
            <a:r>
              <a:rPr lang="en-US" altLang="en-US" sz="54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động</a:t>
            </a:r>
            <a:endParaRPr lang="en-US" altLang="en-US" sz="54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8554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6000600"/>
            <a:ext cx="739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705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 smtClean="0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1812552"/>
            <a:ext cx="7432951" cy="2263499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00200" y="1840261"/>
            <a:ext cx="73567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endParaRPr lang="en-US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trơn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Trèo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en-US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267200"/>
            <a:ext cx="3741281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4" descr="Anh Dong (220)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424" y="1371600"/>
            <a:ext cx="1478756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Anh Dong (220)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9237" y="1022350"/>
            <a:ext cx="1477565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362200" y="2819400"/>
            <a:ext cx="47244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TIẾT HỌC KẾT THÚC </a:t>
            </a:r>
            <a:endParaRPr lang="en-US" sz="6600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819400" y="2555231"/>
            <a:ext cx="4346575" cy="1362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圆角矩形 1"/>
          <p:cNvSpPr/>
          <p:nvPr/>
        </p:nvSpPr>
        <p:spPr>
          <a:xfrm>
            <a:off x="190103" y="927847"/>
            <a:ext cx="8763000" cy="370500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30">
              <a:defRPr/>
            </a:pPr>
            <a:endParaRPr lang="en-US" altLang="zh-CN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6630">
              <a:defRPr/>
            </a:pPr>
            <a:r>
              <a:rPr lang="en-US" altLang="zh-CN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27: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zh-CN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5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819400" y="1676400"/>
            <a:ext cx="43465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Khám</a:t>
            </a:r>
            <a: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phá</a:t>
            </a:r>
            <a:endParaRPr lang="en-US" altLang="en-US" sz="54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826562" y="-674162"/>
            <a:ext cx="812987" cy="2161311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524000" y="-171182"/>
            <a:ext cx="5791200" cy="1196180"/>
          </a:xfrm>
        </p:spPr>
        <p:txBody>
          <a:bodyPr>
            <a:noAutofit/>
          </a:bodyPr>
          <a:lstStyle/>
          <a:p>
            <a:r>
              <a:rPr lang="en-US" sz="2800" b="1" noProof="1" smtClean="0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28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3290" y="590065"/>
            <a:ext cx="8700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E:\2020-2021\Giáo án điện tử các môn - 2020\Dao duc\tranh anh dao duc\Daoduc1 chu de 8 (LAN) - ẢNH\dd27.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43370" r="13665" b="19972"/>
          <a:stretch/>
        </p:blipFill>
        <p:spPr bwMode="auto">
          <a:xfrm>
            <a:off x="0" y="1913503"/>
            <a:ext cx="9144000" cy="494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" y="55389"/>
            <a:ext cx="2768567" cy="266533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6450"/>
            <a:ext cx="2832168" cy="25264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571" y="2562941"/>
            <a:ext cx="4871029" cy="2362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4710"/>
            <a:ext cx="4324997" cy="20296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" y="4696541"/>
            <a:ext cx="4314607" cy="21822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997" y="4925141"/>
            <a:ext cx="4808612" cy="19328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810" y="33852"/>
            <a:ext cx="3657599" cy="254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8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743200" y="1524000"/>
            <a:ext cx="43465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54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Luyện</a:t>
            </a:r>
            <a:r>
              <a:rPr lang="en-US" altLang="en-US" sz="5400" b="1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5400" b="1" dirty="0" err="1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tập</a:t>
            </a:r>
            <a:endParaRPr lang="en-US" altLang="en-US" sz="54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45472" y="152400"/>
            <a:ext cx="885305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2020-2021\Giáo án điện tử các môn - 2020\Dao duc\tranh anh dao duc\Daoduc1 chu de 8 (LAN) - ẢNH\dd27.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4" t="17593" r="9333" b="57245"/>
          <a:stretch/>
        </p:blipFill>
        <p:spPr bwMode="auto">
          <a:xfrm>
            <a:off x="4618" y="1490484"/>
            <a:ext cx="9144000" cy="536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" t="2628" r="19873" b="-5313"/>
          <a:stretch/>
        </p:blipFill>
        <p:spPr>
          <a:xfrm>
            <a:off x="457200" y="274638"/>
            <a:ext cx="7930452" cy="5333999"/>
          </a:xfrm>
        </p:spPr>
      </p:pic>
      <p:sp>
        <p:nvSpPr>
          <p:cNvPr id="7" name="Rectangle 6"/>
          <p:cNvSpPr/>
          <p:nvPr/>
        </p:nvSpPr>
        <p:spPr>
          <a:xfrm>
            <a:off x="3048000" y="5947353"/>
            <a:ext cx="36447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2582" y="5377804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T1: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6301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</TotalTime>
  <Words>263</Words>
  <Application>Microsoft Office PowerPoint</Application>
  <PresentationFormat>On-screen Show (4:3)</PresentationFormat>
  <Paragraphs>38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</vt:lpstr>
      <vt:lpstr>Calibri Light</vt:lpstr>
      <vt:lpstr>等线</vt:lpstr>
      <vt:lpstr>HP001 TD 4H</vt:lpstr>
      <vt:lpstr>HP-089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Vận dụng</vt:lpstr>
      <vt:lpstr>PowerPoint Presentation</vt:lpstr>
      <vt:lpstr>PowerPoint Presentation</vt:lpstr>
      <vt:lpstr>Vận dụng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MAIHUNG</cp:lastModifiedBy>
  <cp:revision>48</cp:revision>
  <dcterms:created xsi:type="dcterms:W3CDTF">2006-08-16T00:00:00Z</dcterms:created>
  <dcterms:modified xsi:type="dcterms:W3CDTF">2025-04-06T13:04:35Z</dcterms:modified>
</cp:coreProperties>
</file>