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470" r:id="rId2"/>
    <p:sldId id="472" r:id="rId3"/>
    <p:sldId id="265" r:id="rId4"/>
    <p:sldId id="471" r:id="rId5"/>
    <p:sldId id="474" r:id="rId6"/>
    <p:sldId id="476" r:id="rId7"/>
    <p:sldId id="475" r:id="rId8"/>
    <p:sldId id="269" r:id="rId9"/>
    <p:sldId id="477" r:id="rId10"/>
    <p:sldId id="478" r:id="rId11"/>
    <p:sldId id="480" r:id="rId12"/>
    <p:sldId id="270" r:id="rId13"/>
    <p:sldId id="47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5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5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305C-44A8-444F-BD00-72555D4678B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8E85-0386-40E4-A32A-7A26D8E01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22E2A33-C1E5-8199-984F-EE371074383E}"/>
              </a:ext>
            </a:extLst>
          </p:cNvPr>
          <p:cNvSpPr txBox="1"/>
          <p:nvPr/>
        </p:nvSpPr>
        <p:spPr>
          <a:xfrm>
            <a:off x="4102217" y="1409350"/>
            <a:ext cx="155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HP001 5 hàng" panose="020B0603050302020204" pitchFamily="34" charset="0"/>
              </a:rPr>
              <a:t>Toán</a:t>
            </a:r>
            <a:endParaRPr lang="en-US" sz="4000" b="1" u="sng" dirty="0">
              <a:latin typeface="HP001 5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AE8F1D-3250-515D-FDF3-66FB0AE2E37D}"/>
              </a:ext>
            </a:extLst>
          </p:cNvPr>
          <p:cNvSpPr txBox="1"/>
          <p:nvPr/>
        </p:nvSpPr>
        <p:spPr>
          <a:xfrm>
            <a:off x="3375109" y="2107996"/>
            <a:ext cx="369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4AED6CB-3312-78BE-7D7B-F837FB0C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8" y="5697201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93BC0BB-E053-5384-96FA-B083EF27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18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EFFA844-4016-9E1A-0FCA-8D7C3E6A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08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861DFAA-A79B-A9CD-1486-F932C71E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69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0C0AE06-FE63-AE84-E960-6EAD60C2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01" y="5622104"/>
            <a:ext cx="1830916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73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B531D8-CEDA-A205-0BE5-FE1A9F2F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0A56BA1-8879-0754-FD95-BB74DCA4D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513730" y="1246427"/>
            <a:ext cx="7966723" cy="4365145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CD375-97AD-2E8B-B569-ACA60B90E9A1}"/>
              </a:ext>
            </a:extLst>
          </p:cNvPr>
          <p:cNvCxnSpPr>
            <a:cxnSpLocks/>
          </p:cNvCxnSpPr>
          <p:nvPr/>
        </p:nvCxnSpPr>
        <p:spPr>
          <a:xfrm flipV="1">
            <a:off x="2346690" y="3633324"/>
            <a:ext cx="5373112" cy="1294277"/>
          </a:xfrm>
          <a:prstGeom prst="line">
            <a:avLst/>
          </a:prstGeom>
          <a:ln w="2063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1B0E505C-52F2-6F5B-D1DA-8AEB473C0945}"/>
              </a:ext>
            </a:extLst>
          </p:cNvPr>
          <p:cNvCxnSpPr>
            <a:cxnSpLocks/>
          </p:cNvCxnSpPr>
          <p:nvPr/>
        </p:nvCxnSpPr>
        <p:spPr>
          <a:xfrm flipV="1">
            <a:off x="2346690" y="3607503"/>
            <a:ext cx="5429756" cy="1345918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3068CCE-FC61-808D-5982-65C6C767A6FD}"/>
              </a:ext>
            </a:extLst>
          </p:cNvPr>
          <p:cNvSpPr txBox="1"/>
          <p:nvPr/>
        </p:nvSpPr>
        <p:spPr>
          <a:xfrm>
            <a:off x="340128" y="5683600"/>
            <a:ext cx="1043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sóc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hạt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dẻ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theo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xanh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ngắn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hơn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09C84FC-9DD4-CBDE-5EFD-9BAEBDA62A00}"/>
              </a:ext>
            </a:extLst>
          </p:cNvPr>
          <p:cNvSpPr txBox="1"/>
          <p:nvPr/>
        </p:nvSpPr>
        <p:spPr>
          <a:xfrm>
            <a:off x="2055377" y="2604736"/>
            <a:ext cx="829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Algerian" panose="04020705040A02060702" pitchFamily="82" charset="0"/>
              </a:rPr>
              <a:t>VẬN DỤNG - </a:t>
            </a:r>
            <a:r>
              <a:rPr lang="en-US" sz="5400" dirty="0">
                <a:solidFill>
                  <a:srgbClr val="FF0000"/>
                </a:solidFill>
                <a:latin typeface="Algerian" panose="04020705040A02060702" pitchFamily="82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21029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12718" y="197653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1953078" y="1106874"/>
            <a:ext cx="5532307" cy="415618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3373480-FE62-A315-9AB2-FE828127B51D}"/>
              </a:ext>
            </a:extLst>
          </p:cNvPr>
          <p:cNvSpPr txBox="1"/>
          <p:nvPr/>
        </p:nvSpPr>
        <p:spPr>
          <a:xfrm>
            <a:off x="1492068" y="5379281"/>
            <a:ext cx="61013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1"/>
                </a:solidFill>
              </a:rPr>
              <a:t>Bút chì nào dài nhất? 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1800" dirty="0">
                <a:solidFill>
                  <a:schemeClr val="tx1"/>
                </a:solidFill>
              </a:rPr>
              <a:t>Bút chì nào ngắn nhất?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1800" dirty="0">
              <a:solidFill>
                <a:schemeClr val="tx1"/>
              </a:solidFill>
            </a:endParaRPr>
          </a:p>
        </p:txBody>
      </p:sp>
      <p:sp>
        <p:nvSpPr>
          <p:cNvPr id="2" name="Mặt trời 1">
            <a:extLst>
              <a:ext uri="{FF2B5EF4-FFF2-40B4-BE49-F238E27FC236}">
                <a16:creationId xmlns:a16="http://schemas.microsoft.com/office/drawing/2014/main" id="{0CFD3B05-452F-0AB4-3219-116306480B02}"/>
              </a:ext>
            </a:extLst>
          </p:cNvPr>
          <p:cNvSpPr/>
          <p:nvPr/>
        </p:nvSpPr>
        <p:spPr>
          <a:xfrm>
            <a:off x="345098" y="296655"/>
            <a:ext cx="787800" cy="903610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94D488-64CA-4F22-DCD1-C07B7E4A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0" y="337112"/>
            <a:ext cx="7114814" cy="480184"/>
          </a:xfrm>
        </p:spPr>
        <p:txBody>
          <a:bodyPr>
            <a:noAutofit/>
          </a:bodyPr>
          <a:lstStyle/>
          <a:p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: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(5p)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711BC0-3114-8F65-8BB5-8A125151619E}"/>
              </a:ext>
            </a:extLst>
          </p:cNvPr>
          <p:cNvSpPr txBox="1"/>
          <p:nvPr/>
        </p:nvSpPr>
        <p:spPr>
          <a:xfrm>
            <a:off x="86616" y="747413"/>
            <a:ext cx="891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Đo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độ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dài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mỗi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bút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chì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trả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câu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hỏi</a:t>
            </a:r>
            <a:r>
              <a:rPr lang="en-US" sz="2800" dirty="0">
                <a:solidFill>
                  <a:srgbClr val="00B050"/>
                </a:solidFill>
              </a:rPr>
              <a:t> ở </a:t>
            </a:r>
            <a:r>
              <a:rPr lang="en-US" sz="2800" dirty="0" err="1">
                <a:solidFill>
                  <a:srgbClr val="00B050"/>
                </a:solidFill>
              </a:rPr>
              <a:t>mục</a:t>
            </a:r>
            <a:r>
              <a:rPr lang="en-US" sz="2800" dirty="0">
                <a:solidFill>
                  <a:srgbClr val="00B050"/>
                </a:solidFill>
              </a:rPr>
              <a:t> b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2EB3671-50C3-86B8-923E-123B2BCA7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1780371" y="1270633"/>
            <a:ext cx="5532307" cy="386780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00805BF-78C1-8727-2168-39F7B22E57E6}"/>
              </a:ext>
            </a:extLst>
          </p:cNvPr>
          <p:cNvSpPr txBox="1"/>
          <p:nvPr/>
        </p:nvSpPr>
        <p:spPr>
          <a:xfrm>
            <a:off x="1923276" y="5195848"/>
            <a:ext cx="52464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3200" dirty="0">
                <a:solidFill>
                  <a:schemeClr val="tx1"/>
                </a:solidFill>
              </a:rPr>
              <a:t>Bút chì nào dài nhất?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78949CE-04F5-19E1-4609-0997176B56E4}"/>
              </a:ext>
            </a:extLst>
          </p:cNvPr>
          <p:cNvSpPr txBox="1"/>
          <p:nvPr/>
        </p:nvSpPr>
        <p:spPr>
          <a:xfrm>
            <a:off x="1923276" y="6111687"/>
            <a:ext cx="6140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3200" dirty="0">
                <a:solidFill>
                  <a:schemeClr val="tx1"/>
                </a:solidFill>
              </a:rPr>
              <a:t>Bút chì nào ngắn nhất?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845" y="2804120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1740907" y="70768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55749" y="941153"/>
            <a:ext cx="488046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66851" y="2059705"/>
            <a:ext cx="488046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66851" y="3115453"/>
            <a:ext cx="467270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55749" y="4231762"/>
            <a:ext cx="399148" cy="37793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55749" y="5476978"/>
            <a:ext cx="488046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2431" y="2370677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0874" y="4791195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388B570-AB0C-57A6-DE9F-D7781DA551ED}"/>
              </a:ext>
            </a:extLst>
          </p:cNvPr>
          <p:cNvSpPr txBox="1"/>
          <p:nvPr/>
        </p:nvSpPr>
        <p:spPr>
          <a:xfrm>
            <a:off x="7554796" y="5529056"/>
            <a:ext cx="3250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tx1"/>
                </a:solidFill>
              </a:rPr>
              <a:t>Bút chì </a:t>
            </a:r>
            <a:r>
              <a:rPr lang="en-US" b="1" u="sng" dirty="0">
                <a:solidFill>
                  <a:srgbClr val="FF0000"/>
                </a:solidFill>
              </a:rPr>
              <a:t>E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dài nhất.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86EB991-FE3E-7627-2CBE-001BC7C3A923}"/>
              </a:ext>
            </a:extLst>
          </p:cNvPr>
          <p:cNvSpPr txBox="1"/>
          <p:nvPr/>
        </p:nvSpPr>
        <p:spPr>
          <a:xfrm>
            <a:off x="7260674" y="3244334"/>
            <a:ext cx="3407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tx1"/>
                </a:solidFill>
              </a:rPr>
              <a:t>Bút chì </a:t>
            </a:r>
            <a:r>
              <a:rPr lang="vi-VN" sz="1800" b="1" u="sng" dirty="0">
                <a:solidFill>
                  <a:srgbClr val="FF0000"/>
                </a:solidFill>
              </a:rPr>
              <a:t>C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>
                <a:solidFill>
                  <a:schemeClr val="tx1"/>
                </a:solidFill>
              </a:rPr>
              <a:t>ngắn nhất.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C325B9-0F7B-8C3E-558B-7BC93EB26701}"/>
              </a:ext>
            </a:extLst>
          </p:cNvPr>
          <p:cNvSpPr txBox="1"/>
          <p:nvPr/>
        </p:nvSpPr>
        <p:spPr>
          <a:xfrm>
            <a:off x="3932729" y="278801"/>
            <a:ext cx="268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BÁO CÁO</a:t>
            </a:r>
          </a:p>
        </p:txBody>
      </p:sp>
      <p:sp>
        <p:nvSpPr>
          <p:cNvPr id="18" name="Mặt trời 17">
            <a:extLst>
              <a:ext uri="{FF2B5EF4-FFF2-40B4-BE49-F238E27FC236}">
                <a16:creationId xmlns:a16="http://schemas.microsoft.com/office/drawing/2014/main" id="{A74437A4-46A0-F11F-A260-543DE816490A}"/>
              </a:ext>
            </a:extLst>
          </p:cNvPr>
          <p:cNvSpPr/>
          <p:nvPr/>
        </p:nvSpPr>
        <p:spPr>
          <a:xfrm>
            <a:off x="5116062" y="3179230"/>
            <a:ext cx="478138" cy="428884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DBFF6AA6-E85B-1339-73D4-FBF771370E16}"/>
              </a:ext>
            </a:extLst>
          </p:cNvPr>
          <p:cNvSpPr/>
          <p:nvPr/>
        </p:nvSpPr>
        <p:spPr>
          <a:xfrm>
            <a:off x="4092291" y="5469504"/>
            <a:ext cx="478138" cy="428884"/>
          </a:xfrm>
          <a:prstGeom prst="sun">
            <a:avLst>
              <a:gd name="adj" fmla="val 216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3" grpId="0"/>
      <p:bldP spid="6" grpId="0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F3BC6F0-50F2-CFDC-98FB-86D4DBA22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5199688" cy="3745847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63C3247-D19C-B34A-F978-6CE36F0F2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4771771" y="1555985"/>
            <a:ext cx="5775961" cy="1590265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FFF066B-EC33-43C2-6060-F2301857FD7E}"/>
              </a:ext>
            </a:extLst>
          </p:cNvPr>
          <p:cNvSpPr/>
          <p:nvPr/>
        </p:nvSpPr>
        <p:spPr>
          <a:xfrm>
            <a:off x="2796436" y="4283654"/>
            <a:ext cx="4539634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166433" y="350735"/>
            <a:ext cx="3445252" cy="32259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7DC7E5F-2CBC-07E6-FB92-601D347A8063}"/>
              </a:ext>
            </a:extLst>
          </p:cNvPr>
          <p:cNvSpPr txBox="1"/>
          <p:nvPr/>
        </p:nvSpPr>
        <p:spPr>
          <a:xfrm>
            <a:off x="3713747" y="1379622"/>
            <a:ext cx="61504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Nhiệm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vụ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Thảo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luận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nhóm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vòng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phút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trả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lời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câu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hỏi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: 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đích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7782B965-D18C-404E-E509-F10F996596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8358" y="5118887"/>
            <a:ext cx="194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901C67-DA57-D045-23D2-6DC87B27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           BÁO CÁO</a:t>
            </a:r>
          </a:p>
        </p:txBody>
      </p:sp>
      <p:sp>
        <p:nvSpPr>
          <p:cNvPr id="8" name="Chỗ dành sẵn cho Nội dung 7">
            <a:extLst>
              <a:ext uri="{FF2B5EF4-FFF2-40B4-BE49-F238E27FC236}">
                <a16:creationId xmlns:a16="http://schemas.microsoft.com/office/drawing/2014/main" id="{EC784A23-EE3B-8EB9-3845-68C5F38286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78818" y="2285775"/>
            <a:ext cx="6166131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Bạn</a:t>
            </a:r>
            <a:r>
              <a:rPr lang="en-US" sz="3600" dirty="0"/>
              <a:t>  </a:t>
            </a:r>
            <a:r>
              <a:rPr lang="en-US" sz="3600" dirty="0" err="1"/>
              <a:t>thỏ</a:t>
            </a:r>
            <a:r>
              <a:rPr lang="en-US" sz="3600" dirty="0"/>
              <a:t> 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đích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endParaRPr lang="en-US" sz="3600" dirty="0"/>
          </a:p>
          <a:p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cáo</a:t>
            </a:r>
            <a:r>
              <a:rPr lang="en-US" sz="3600" dirty="0"/>
              <a:t> 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đích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endParaRPr lang="en-US" sz="3600" dirty="0"/>
          </a:p>
          <a:p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đích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5EB059-4E12-E6FB-12AC-F4120F815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259738" y="1164355"/>
            <a:ext cx="4019080" cy="37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357043" y="1414596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2152650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751300" y="13680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6921AB-CDEF-93C5-38F1-A5E6B898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58988"/>
          </a:xfrm>
        </p:spPr>
        <p:txBody>
          <a:bodyPr>
            <a:normAutofit/>
          </a:bodyPr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: Quan </a:t>
            </a:r>
            <a:r>
              <a:rPr lang="en-US" dirty="0" err="1"/>
              <a:t>sát</a:t>
            </a:r>
            <a:r>
              <a:rPr lang="en-US" dirty="0"/>
              <a:t> 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2 (3 </a:t>
            </a:r>
            <a:r>
              <a:rPr lang="en-US" dirty="0" err="1"/>
              <a:t>phút</a:t>
            </a:r>
            <a:r>
              <a:rPr lang="en-US" dirty="0"/>
              <a:t>).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2.</a:t>
            </a:r>
            <a:br>
              <a:rPr lang="en-US" dirty="0"/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18C76A-D341-C2FB-3F9A-417D50F50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243755" y="2822610"/>
            <a:ext cx="8708622" cy="2438148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949E193-5ED5-1D53-F5D1-E2D96B2D7DF3}"/>
              </a:ext>
            </a:extLst>
          </p:cNvPr>
          <p:cNvSpPr txBox="1"/>
          <p:nvPr/>
        </p:nvSpPr>
        <p:spPr>
          <a:xfrm>
            <a:off x="1448474" y="5596932"/>
            <a:ext cx="7299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Cáo đứng gần thỏ hay sóc hơn?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8D8857BC-75ED-5DE8-2E53-A6F2174E0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6977" y="5260758"/>
            <a:ext cx="194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583620" y="1457743"/>
            <a:ext cx="8708622" cy="2438148"/>
          </a:xfrm>
        </p:spPr>
      </p:pic>
      <p:sp>
        <p:nvSpPr>
          <p:cNvPr id="6" name="Rectangle 5"/>
          <p:cNvSpPr/>
          <p:nvPr/>
        </p:nvSpPr>
        <p:spPr>
          <a:xfrm>
            <a:off x="663211" y="4520151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Cáo đứng gần </a:t>
            </a:r>
            <a:r>
              <a:rPr lang="vi-VN" sz="3600" b="1" u="sng" dirty="0">
                <a:solidFill>
                  <a:srgbClr val="FF0000"/>
                </a:solidFill>
              </a:rPr>
              <a:t>thỏ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chemeClr val="tx1"/>
                </a:solidFill>
              </a:rPr>
              <a:t>hơn</a:t>
            </a:r>
            <a:r>
              <a:rPr lang="vi-VN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527346" y="1710697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2334873" y="1702308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3170533" y="1690689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990201" y="1679070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800262" y="171069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563336" y="17023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6365795" y="1755360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7211320" y="173535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8035789" y="1733028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1D85BBA-4252-A592-C9FE-5464DF129F0E}"/>
              </a:ext>
            </a:extLst>
          </p:cNvPr>
          <p:cNvSpPr/>
          <p:nvPr/>
        </p:nvSpPr>
        <p:spPr>
          <a:xfrm>
            <a:off x="4263942" y="407936"/>
            <a:ext cx="2598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cáo</a:t>
            </a:r>
            <a:endParaRPr lang="vi-VN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1096730" y="408035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1096730" y="4214032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472035" y="271261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08A74D-05FF-0FE4-5504-5E31DC48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(5 </a:t>
            </a:r>
            <a:r>
              <a:rPr lang="en-US" dirty="0" err="1"/>
              <a:t>phút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3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BF91E88-A5F8-B09B-4011-90CC6E5D3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1" y="2160588"/>
            <a:ext cx="8723901" cy="4272580"/>
          </a:xfrm>
          <a:prstGeom prst="rect">
            <a:avLst/>
          </a:prstGeom>
        </p:spPr>
      </p:pic>
      <p:pic>
        <p:nvPicPr>
          <p:cNvPr id="3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10BB56D8-D602-347B-F092-1A187A9156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2027" y="5137095"/>
            <a:ext cx="1943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285</Words>
  <Application>Microsoft Office PowerPoint</Application>
  <PresentationFormat>Widescreen</PresentationFormat>
  <Paragraphs>50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                BÁO CÁO</vt:lpstr>
      <vt:lpstr>PowerPoint Presentation</vt:lpstr>
      <vt:lpstr>Nhiệm vụ: Quan sát  tranh, thảo luận nhóm 2 (3 phút). Thực hiện yêu cầu của bài 2.  </vt:lpstr>
      <vt:lpstr>PowerPoint Presentation</vt:lpstr>
      <vt:lpstr>PowerPoint Presentation</vt:lpstr>
      <vt:lpstr>Nhiệm vụ: Làm việc cá nhân (5 phút)  Quan sát tranh, thực hiện yêu cầu bài tập 3 vào vở.</vt:lpstr>
      <vt:lpstr>Báo cáo</vt:lpstr>
      <vt:lpstr>PowerPoint Presentation</vt:lpstr>
      <vt:lpstr>PowerPoint Presentation</vt:lpstr>
      <vt:lpstr>Nhiệm vụ : Làm phiếu bài  tập cá nhân (5p)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MAIHUNG</cp:lastModifiedBy>
  <cp:revision>20</cp:revision>
  <dcterms:created xsi:type="dcterms:W3CDTF">2024-03-10T08:32:23Z</dcterms:created>
  <dcterms:modified xsi:type="dcterms:W3CDTF">2025-04-06T02:07:57Z</dcterms:modified>
</cp:coreProperties>
</file>