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148" y="1048307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điện giật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/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/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đùa.Quang nghịch ngợm, ném áo của Minh lên cột điện. Minh định trèo lên lấy.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MAIHUNG</cp:lastModifiedBy>
  <cp:revision>35</cp:revision>
  <dcterms:created xsi:type="dcterms:W3CDTF">2006-08-16T00:00:00Z</dcterms:created>
  <dcterms:modified xsi:type="dcterms:W3CDTF">2025-04-06T12:54:11Z</dcterms:modified>
</cp:coreProperties>
</file>