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7" r:id="rId1"/>
  </p:sldMasterIdLst>
  <p:notesMasterIdLst>
    <p:notesMasterId r:id="rId14"/>
  </p:notesMasterIdLst>
  <p:sldIdLst>
    <p:sldId id="333" r:id="rId2"/>
    <p:sldId id="288" r:id="rId3"/>
    <p:sldId id="327" r:id="rId4"/>
    <p:sldId id="328" r:id="rId5"/>
    <p:sldId id="289" r:id="rId6"/>
    <p:sldId id="329" r:id="rId7"/>
    <p:sldId id="330" r:id="rId8"/>
    <p:sldId id="258" r:id="rId9"/>
    <p:sldId id="331" r:id="rId10"/>
    <p:sldId id="309" r:id="rId11"/>
    <p:sldId id="332" r:id="rId12"/>
    <p:sldId id="282"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8000"/>
    <a:srgbClr val="CCFF99"/>
    <a:srgbClr val="FFFFFF"/>
    <a:srgbClr val="3333FF"/>
    <a:srgbClr val="D60093"/>
    <a:srgbClr val="0066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1" autoAdjust="0"/>
    <p:restoredTop sz="92293" autoAdjust="0"/>
  </p:normalViewPr>
  <p:slideViewPr>
    <p:cSldViewPr>
      <p:cViewPr varScale="1">
        <p:scale>
          <a:sx n="90" d="100"/>
          <a:sy n="90" d="100"/>
        </p:scale>
        <p:origin x="1195" y="72"/>
      </p:cViewPr>
      <p:guideLst>
        <p:guide orient="horz" pos="2159"/>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A58FBF-C0B2-46FA-BE16-70F1A40A5FC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a:cs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1C476AE1-E83D-471A-BFD1-EBDA9A72418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a:cs typeface="Arial" panose="020B0604020202020204" pitchFamily="34" charset="0"/>
              </a:defRPr>
            </a:lvl1pPr>
          </a:lstStyle>
          <a:p>
            <a:pPr>
              <a:defRPr/>
            </a:pPr>
            <a:fld id="{B95C555F-8B11-48ED-87F3-EECE313A5662}" type="datetimeFigureOut">
              <a:rPr lang="en-US"/>
              <a:pPr>
                <a:defRPr/>
              </a:pPr>
              <a:t>4/6/2025</a:t>
            </a:fld>
            <a:endParaRPr lang="en-US"/>
          </a:p>
        </p:txBody>
      </p:sp>
      <p:sp>
        <p:nvSpPr>
          <p:cNvPr id="4" name="Slide Image Placeholder 3">
            <a:extLst>
              <a:ext uri="{FF2B5EF4-FFF2-40B4-BE49-F238E27FC236}">
                <a16:creationId xmlns:a16="http://schemas.microsoft.com/office/drawing/2014/main" id="{20DBFA7C-7490-4CDD-B01F-C3A55090819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E8A20A-B21C-4DAF-AEF0-F203E13B7F7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61CC198-20DA-4116-9485-CF2AF25981F8}"/>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a:defRPr sz="1200">
                <a:cs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1F251D1-6D4C-4750-9F11-E8E4A4DBABE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noProof="1" dirty="0"/>
            </a:lvl1pPr>
          </a:lstStyle>
          <a:p>
            <a:fld id="{7D1247EC-C568-47BC-8CA1-2398432E5AC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id="{16B39E8E-9EFA-4FF2-A0F8-9BE9DC6C9A6A}"/>
              </a:ext>
            </a:extLst>
          </p:cNvPr>
          <p:cNvSpPr>
            <a:spLocks noGrp="1"/>
          </p:cNvSpPr>
          <p:nvPr>
            <p:ph type="dt" sz="half" idx="10"/>
          </p:nvPr>
        </p:nvSpPr>
        <p:spPr/>
        <p:txBody>
          <a:bodyPr/>
          <a:lstStyle>
            <a:lvl1pPr>
              <a:defRPr/>
            </a:lvl1pPr>
          </a:lstStyle>
          <a:p>
            <a:fld id="{1D8BD707-D9CF-40AE-B4C6-C98DA3205C09}" type="datetimeFigureOut">
              <a:rPr lang="en-US"/>
              <a:pPr/>
              <a:t>4/6/2025</a:t>
            </a:fld>
            <a:endParaRPr lang="en-US"/>
          </a:p>
        </p:txBody>
      </p:sp>
      <p:sp>
        <p:nvSpPr>
          <p:cNvPr id="5" name="Footer Placeholder 4">
            <a:extLst>
              <a:ext uri="{FF2B5EF4-FFF2-40B4-BE49-F238E27FC236}">
                <a16:creationId xmlns:a16="http://schemas.microsoft.com/office/drawing/2014/main" id="{3C0A144E-F8A9-42D8-AC49-82D441B19FB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167402E7-FD00-4D72-9A0B-AB135BA91EB6}"/>
              </a:ext>
            </a:extLst>
          </p:cNvPr>
          <p:cNvSpPr>
            <a:spLocks noGrp="1"/>
          </p:cNvSpPr>
          <p:nvPr>
            <p:ph type="sldNum" sz="quarter" idx="12"/>
          </p:nvPr>
        </p:nvSpPr>
        <p:spPr/>
        <p:txBody>
          <a:bodyPr/>
          <a:lstStyle>
            <a:lvl1pPr>
              <a:defRPr/>
            </a:lvl1pPr>
          </a:lstStyle>
          <a:p>
            <a:fld id="{9D2A2F21-96A9-432A-81DE-89FDCC022ACE}" type="slidenum">
              <a:rPr lang="en-US"/>
              <a:pPr/>
              <a:t>‹#›</a:t>
            </a:fld>
            <a:endParaRPr lang="en-US"/>
          </a:p>
        </p:txBody>
      </p:sp>
    </p:spTree>
    <p:extLst>
      <p:ext uri="{BB962C8B-B14F-4D97-AF65-F5344CB8AC3E}">
        <p14:creationId xmlns:p14="http://schemas.microsoft.com/office/powerpoint/2010/main" val="90865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1349DEF4-B987-40FB-A095-64E33572A67A}"/>
              </a:ext>
            </a:extLst>
          </p:cNvPr>
          <p:cNvSpPr>
            <a:spLocks noGrp="1"/>
          </p:cNvSpPr>
          <p:nvPr>
            <p:ph type="dt" sz="half" idx="10"/>
          </p:nvPr>
        </p:nvSpPr>
        <p:spPr/>
        <p:txBody>
          <a:bodyPr/>
          <a:lstStyle>
            <a:lvl1pPr>
              <a:defRPr/>
            </a:lvl1pPr>
          </a:lstStyle>
          <a:p>
            <a:fld id="{1D8BD707-D9CF-40AE-B4C6-C98DA3205C09}" type="datetimeFigureOut">
              <a:rPr lang="en-US"/>
              <a:pPr/>
              <a:t>4/6/2025</a:t>
            </a:fld>
            <a:endParaRPr lang="en-US"/>
          </a:p>
        </p:txBody>
      </p:sp>
      <p:sp>
        <p:nvSpPr>
          <p:cNvPr id="5" name="Footer Placeholder 4">
            <a:extLst>
              <a:ext uri="{FF2B5EF4-FFF2-40B4-BE49-F238E27FC236}">
                <a16:creationId xmlns:a16="http://schemas.microsoft.com/office/drawing/2014/main" id="{D312BEDD-FEC1-45E8-936D-2FECF0591873}"/>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F5A6BAEE-9382-4577-9C39-D3C0860A2556}"/>
              </a:ext>
            </a:extLst>
          </p:cNvPr>
          <p:cNvSpPr>
            <a:spLocks noGrp="1"/>
          </p:cNvSpPr>
          <p:nvPr>
            <p:ph type="sldNum" sz="quarter" idx="12"/>
          </p:nvPr>
        </p:nvSpPr>
        <p:spPr/>
        <p:txBody>
          <a:bodyPr/>
          <a:lstStyle>
            <a:lvl1pPr>
              <a:defRPr/>
            </a:lvl1pPr>
          </a:lstStyle>
          <a:p>
            <a:fld id="{F65C5CD5-1002-42BA-9018-992DE810E713}" type="slidenum">
              <a:rPr lang="en-US"/>
              <a:pPr/>
              <a:t>‹#›</a:t>
            </a:fld>
            <a:endParaRPr lang="en-US"/>
          </a:p>
        </p:txBody>
      </p:sp>
    </p:spTree>
    <p:extLst>
      <p:ext uri="{BB962C8B-B14F-4D97-AF65-F5344CB8AC3E}">
        <p14:creationId xmlns:p14="http://schemas.microsoft.com/office/powerpoint/2010/main" val="270628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5F2C4AB5-B67F-43AD-A8C4-A104DD490E6C}"/>
              </a:ext>
            </a:extLst>
          </p:cNvPr>
          <p:cNvSpPr>
            <a:spLocks noGrp="1"/>
          </p:cNvSpPr>
          <p:nvPr>
            <p:ph type="dt" sz="half" idx="10"/>
          </p:nvPr>
        </p:nvSpPr>
        <p:spPr/>
        <p:txBody>
          <a:bodyPr/>
          <a:lstStyle>
            <a:lvl1pPr>
              <a:defRPr/>
            </a:lvl1pPr>
          </a:lstStyle>
          <a:p>
            <a:fld id="{1D8BD707-D9CF-40AE-B4C6-C98DA3205C09}" type="datetimeFigureOut">
              <a:rPr lang="en-US"/>
              <a:pPr/>
              <a:t>4/6/2025</a:t>
            </a:fld>
            <a:endParaRPr lang="en-US"/>
          </a:p>
        </p:txBody>
      </p:sp>
      <p:sp>
        <p:nvSpPr>
          <p:cNvPr id="5" name="Footer Placeholder 4">
            <a:extLst>
              <a:ext uri="{FF2B5EF4-FFF2-40B4-BE49-F238E27FC236}">
                <a16:creationId xmlns:a16="http://schemas.microsoft.com/office/drawing/2014/main" id="{80C5DCD5-753B-4B28-BF95-EF1E36A8FA08}"/>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64C5720C-A54B-45D2-9875-9B4800327DDC}"/>
              </a:ext>
            </a:extLst>
          </p:cNvPr>
          <p:cNvSpPr>
            <a:spLocks noGrp="1"/>
          </p:cNvSpPr>
          <p:nvPr>
            <p:ph type="sldNum" sz="quarter" idx="12"/>
          </p:nvPr>
        </p:nvSpPr>
        <p:spPr/>
        <p:txBody>
          <a:bodyPr/>
          <a:lstStyle>
            <a:lvl1pPr>
              <a:defRPr/>
            </a:lvl1pPr>
          </a:lstStyle>
          <a:p>
            <a:fld id="{EF3904FD-CA67-4C59-AA0A-8BE4B743DC18}" type="slidenum">
              <a:rPr lang="en-US"/>
              <a:pPr/>
              <a:t>‹#›</a:t>
            </a:fld>
            <a:endParaRPr lang="en-US"/>
          </a:p>
        </p:txBody>
      </p:sp>
    </p:spTree>
    <p:extLst>
      <p:ext uri="{BB962C8B-B14F-4D97-AF65-F5344CB8AC3E}">
        <p14:creationId xmlns:p14="http://schemas.microsoft.com/office/powerpoint/2010/main" val="204662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58D3060A-6011-40D9-BF2A-7E9982627AC6}"/>
              </a:ext>
            </a:extLst>
          </p:cNvPr>
          <p:cNvSpPr>
            <a:spLocks noGrp="1"/>
          </p:cNvSpPr>
          <p:nvPr>
            <p:ph type="dt" sz="half" idx="10"/>
          </p:nvPr>
        </p:nvSpPr>
        <p:spPr/>
        <p:txBody>
          <a:bodyPr/>
          <a:lstStyle>
            <a:lvl1pPr>
              <a:defRPr/>
            </a:lvl1pPr>
          </a:lstStyle>
          <a:p>
            <a:fld id="{1D8BD707-D9CF-40AE-B4C6-C98DA3205C09}" type="datetimeFigureOut">
              <a:rPr lang="en-US"/>
              <a:pPr/>
              <a:t>4/6/2025</a:t>
            </a:fld>
            <a:endParaRPr lang="en-US"/>
          </a:p>
        </p:txBody>
      </p:sp>
      <p:sp>
        <p:nvSpPr>
          <p:cNvPr id="5" name="Footer Placeholder 4">
            <a:extLst>
              <a:ext uri="{FF2B5EF4-FFF2-40B4-BE49-F238E27FC236}">
                <a16:creationId xmlns:a16="http://schemas.microsoft.com/office/drawing/2014/main" id="{F8E78E4B-1006-4850-8A50-769E18E338B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F08763A3-AC6F-464E-8D1B-EA26BCD6E0D5}"/>
              </a:ext>
            </a:extLst>
          </p:cNvPr>
          <p:cNvSpPr>
            <a:spLocks noGrp="1"/>
          </p:cNvSpPr>
          <p:nvPr>
            <p:ph type="sldNum" sz="quarter" idx="12"/>
          </p:nvPr>
        </p:nvSpPr>
        <p:spPr/>
        <p:txBody>
          <a:bodyPr/>
          <a:lstStyle>
            <a:lvl1pPr>
              <a:defRPr/>
            </a:lvl1pPr>
          </a:lstStyle>
          <a:p>
            <a:fld id="{0BA54A75-FF31-4FFA-8897-F8FD03A4A90F}" type="slidenum">
              <a:rPr lang="en-US"/>
              <a:pPr/>
              <a:t>‹#›</a:t>
            </a:fld>
            <a:endParaRPr lang="en-US"/>
          </a:p>
        </p:txBody>
      </p:sp>
    </p:spTree>
    <p:extLst>
      <p:ext uri="{BB962C8B-B14F-4D97-AF65-F5344CB8AC3E}">
        <p14:creationId xmlns:p14="http://schemas.microsoft.com/office/powerpoint/2010/main" val="301025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4253CFA0-C8BB-4B27-BDEC-83079F9A9BDD}"/>
              </a:ext>
            </a:extLst>
          </p:cNvPr>
          <p:cNvSpPr>
            <a:spLocks noGrp="1"/>
          </p:cNvSpPr>
          <p:nvPr>
            <p:ph type="dt" sz="half" idx="10"/>
          </p:nvPr>
        </p:nvSpPr>
        <p:spPr/>
        <p:txBody>
          <a:bodyPr/>
          <a:lstStyle>
            <a:lvl1pPr>
              <a:defRPr/>
            </a:lvl1pPr>
          </a:lstStyle>
          <a:p>
            <a:fld id="{1D8BD707-D9CF-40AE-B4C6-C98DA3205C09}" type="datetimeFigureOut">
              <a:rPr lang="en-US"/>
              <a:pPr/>
              <a:t>4/6/2025</a:t>
            </a:fld>
            <a:endParaRPr lang="en-US"/>
          </a:p>
        </p:txBody>
      </p:sp>
      <p:sp>
        <p:nvSpPr>
          <p:cNvPr id="5" name="Footer Placeholder 4">
            <a:extLst>
              <a:ext uri="{FF2B5EF4-FFF2-40B4-BE49-F238E27FC236}">
                <a16:creationId xmlns:a16="http://schemas.microsoft.com/office/drawing/2014/main" id="{21E19307-C009-4A7E-95E9-2E3B4A7B7BF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DCC6823-5F8A-4D83-BD44-6229D240B6DD}"/>
              </a:ext>
            </a:extLst>
          </p:cNvPr>
          <p:cNvSpPr>
            <a:spLocks noGrp="1"/>
          </p:cNvSpPr>
          <p:nvPr>
            <p:ph type="sldNum" sz="quarter" idx="12"/>
          </p:nvPr>
        </p:nvSpPr>
        <p:spPr/>
        <p:txBody>
          <a:bodyPr/>
          <a:lstStyle>
            <a:lvl1pPr>
              <a:defRPr/>
            </a:lvl1pPr>
          </a:lstStyle>
          <a:p>
            <a:fld id="{A4DEFD32-626E-40E7-A20B-2986C9E55BB9}" type="slidenum">
              <a:rPr lang="en-US"/>
              <a:pPr/>
              <a:t>‹#›</a:t>
            </a:fld>
            <a:endParaRPr lang="en-US"/>
          </a:p>
        </p:txBody>
      </p:sp>
    </p:spTree>
    <p:extLst>
      <p:ext uri="{BB962C8B-B14F-4D97-AF65-F5344CB8AC3E}">
        <p14:creationId xmlns:p14="http://schemas.microsoft.com/office/powerpoint/2010/main" val="79871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52E4E311-CD15-4C34-BFFE-D8C7B36EE2D4}"/>
              </a:ext>
            </a:extLst>
          </p:cNvPr>
          <p:cNvSpPr>
            <a:spLocks noGrp="1"/>
          </p:cNvSpPr>
          <p:nvPr>
            <p:ph type="dt" sz="half" idx="10"/>
          </p:nvPr>
        </p:nvSpPr>
        <p:spPr/>
        <p:txBody>
          <a:bodyPr/>
          <a:lstStyle>
            <a:lvl1pPr>
              <a:defRPr/>
            </a:lvl1pPr>
          </a:lstStyle>
          <a:p>
            <a:fld id="{1D8BD707-D9CF-40AE-B4C6-C98DA3205C09}" type="datetimeFigureOut">
              <a:rPr lang="en-US"/>
              <a:pPr/>
              <a:t>4/6/2025</a:t>
            </a:fld>
            <a:endParaRPr lang="en-US"/>
          </a:p>
        </p:txBody>
      </p:sp>
      <p:sp>
        <p:nvSpPr>
          <p:cNvPr id="6" name="Footer Placeholder 4">
            <a:extLst>
              <a:ext uri="{FF2B5EF4-FFF2-40B4-BE49-F238E27FC236}">
                <a16:creationId xmlns:a16="http://schemas.microsoft.com/office/drawing/2014/main" id="{4BAD4BEE-7409-4785-81EC-316E7C37F9A9}"/>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83EFEDC9-4DF7-4A04-AD6F-599737E70430}"/>
              </a:ext>
            </a:extLst>
          </p:cNvPr>
          <p:cNvSpPr>
            <a:spLocks noGrp="1"/>
          </p:cNvSpPr>
          <p:nvPr>
            <p:ph type="sldNum" sz="quarter" idx="12"/>
          </p:nvPr>
        </p:nvSpPr>
        <p:spPr/>
        <p:txBody>
          <a:bodyPr/>
          <a:lstStyle>
            <a:lvl1pPr>
              <a:defRPr/>
            </a:lvl1pPr>
          </a:lstStyle>
          <a:p>
            <a:fld id="{C647C54C-88A6-4EEA-8748-DBA9FFABBAD1}" type="slidenum">
              <a:rPr lang="en-US"/>
              <a:pPr/>
              <a:t>‹#›</a:t>
            </a:fld>
            <a:endParaRPr lang="en-US"/>
          </a:p>
        </p:txBody>
      </p:sp>
    </p:spTree>
    <p:extLst>
      <p:ext uri="{BB962C8B-B14F-4D97-AF65-F5344CB8AC3E}">
        <p14:creationId xmlns:p14="http://schemas.microsoft.com/office/powerpoint/2010/main" val="361362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B919C69F-486A-439D-8E10-9C48B977C98D}"/>
              </a:ext>
            </a:extLst>
          </p:cNvPr>
          <p:cNvSpPr>
            <a:spLocks noGrp="1"/>
          </p:cNvSpPr>
          <p:nvPr>
            <p:ph type="dt" sz="half" idx="10"/>
          </p:nvPr>
        </p:nvSpPr>
        <p:spPr/>
        <p:txBody>
          <a:bodyPr/>
          <a:lstStyle>
            <a:lvl1pPr>
              <a:defRPr/>
            </a:lvl1pPr>
          </a:lstStyle>
          <a:p>
            <a:fld id="{1D8BD707-D9CF-40AE-B4C6-C98DA3205C09}" type="datetimeFigureOut">
              <a:rPr lang="en-US"/>
              <a:pPr/>
              <a:t>4/6/2025</a:t>
            </a:fld>
            <a:endParaRPr lang="en-US"/>
          </a:p>
        </p:txBody>
      </p:sp>
      <p:sp>
        <p:nvSpPr>
          <p:cNvPr id="8" name="Footer Placeholder 4">
            <a:extLst>
              <a:ext uri="{FF2B5EF4-FFF2-40B4-BE49-F238E27FC236}">
                <a16:creationId xmlns:a16="http://schemas.microsoft.com/office/drawing/2014/main" id="{7C294B70-44B2-4339-A803-EFDA22958D9B}"/>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CB7DF794-6470-49A0-812D-1D7FD0781D46}"/>
              </a:ext>
            </a:extLst>
          </p:cNvPr>
          <p:cNvSpPr>
            <a:spLocks noGrp="1"/>
          </p:cNvSpPr>
          <p:nvPr>
            <p:ph type="sldNum" sz="quarter" idx="12"/>
          </p:nvPr>
        </p:nvSpPr>
        <p:spPr/>
        <p:txBody>
          <a:bodyPr/>
          <a:lstStyle>
            <a:lvl1pPr>
              <a:defRPr/>
            </a:lvl1pPr>
          </a:lstStyle>
          <a:p>
            <a:fld id="{89369B93-4196-42FA-9963-EFB11A7A7DD5}" type="slidenum">
              <a:rPr lang="en-US"/>
              <a:pPr/>
              <a:t>‹#›</a:t>
            </a:fld>
            <a:endParaRPr lang="en-US"/>
          </a:p>
        </p:txBody>
      </p:sp>
    </p:spTree>
    <p:extLst>
      <p:ext uri="{BB962C8B-B14F-4D97-AF65-F5344CB8AC3E}">
        <p14:creationId xmlns:p14="http://schemas.microsoft.com/office/powerpoint/2010/main" val="141071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85174B84-DE54-4826-9EC2-0A5E9A56826F}"/>
              </a:ext>
            </a:extLst>
          </p:cNvPr>
          <p:cNvSpPr>
            <a:spLocks noGrp="1"/>
          </p:cNvSpPr>
          <p:nvPr>
            <p:ph type="dt" sz="half" idx="10"/>
          </p:nvPr>
        </p:nvSpPr>
        <p:spPr/>
        <p:txBody>
          <a:bodyPr/>
          <a:lstStyle>
            <a:lvl1pPr>
              <a:defRPr/>
            </a:lvl1pPr>
          </a:lstStyle>
          <a:p>
            <a:fld id="{1D8BD707-D9CF-40AE-B4C6-C98DA3205C09}" type="datetimeFigureOut">
              <a:rPr lang="en-US"/>
              <a:pPr/>
              <a:t>4/6/2025</a:t>
            </a:fld>
            <a:endParaRPr lang="en-US"/>
          </a:p>
        </p:txBody>
      </p:sp>
      <p:sp>
        <p:nvSpPr>
          <p:cNvPr id="4" name="Footer Placeholder 4">
            <a:extLst>
              <a:ext uri="{FF2B5EF4-FFF2-40B4-BE49-F238E27FC236}">
                <a16:creationId xmlns:a16="http://schemas.microsoft.com/office/drawing/2014/main" id="{57B06784-2EAA-4304-8726-B44B5253160A}"/>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B021BE98-FC45-4396-BAB9-91BBA283AE1D}"/>
              </a:ext>
            </a:extLst>
          </p:cNvPr>
          <p:cNvSpPr>
            <a:spLocks noGrp="1"/>
          </p:cNvSpPr>
          <p:nvPr>
            <p:ph type="sldNum" sz="quarter" idx="12"/>
          </p:nvPr>
        </p:nvSpPr>
        <p:spPr/>
        <p:txBody>
          <a:bodyPr/>
          <a:lstStyle>
            <a:lvl1pPr>
              <a:defRPr/>
            </a:lvl1pPr>
          </a:lstStyle>
          <a:p>
            <a:fld id="{56D6307A-E904-426B-BD50-5D2358A762D3}" type="slidenum">
              <a:rPr lang="en-US"/>
              <a:pPr/>
              <a:t>‹#›</a:t>
            </a:fld>
            <a:endParaRPr lang="en-US"/>
          </a:p>
        </p:txBody>
      </p:sp>
    </p:spTree>
    <p:extLst>
      <p:ext uri="{BB962C8B-B14F-4D97-AF65-F5344CB8AC3E}">
        <p14:creationId xmlns:p14="http://schemas.microsoft.com/office/powerpoint/2010/main" val="329969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E7A7A5-B734-45DA-83CA-0F004BD31955}"/>
              </a:ext>
            </a:extLst>
          </p:cNvPr>
          <p:cNvSpPr>
            <a:spLocks noGrp="1"/>
          </p:cNvSpPr>
          <p:nvPr>
            <p:ph type="dt" sz="half" idx="10"/>
          </p:nvPr>
        </p:nvSpPr>
        <p:spPr/>
        <p:txBody>
          <a:bodyPr/>
          <a:lstStyle>
            <a:lvl1pPr>
              <a:defRPr/>
            </a:lvl1pPr>
          </a:lstStyle>
          <a:p>
            <a:fld id="{1D8BD707-D9CF-40AE-B4C6-C98DA3205C09}" type="datetimeFigureOut">
              <a:rPr lang="en-US"/>
              <a:pPr/>
              <a:t>4/6/2025</a:t>
            </a:fld>
            <a:endParaRPr lang="en-US"/>
          </a:p>
        </p:txBody>
      </p:sp>
      <p:sp>
        <p:nvSpPr>
          <p:cNvPr id="3" name="Footer Placeholder 4">
            <a:extLst>
              <a:ext uri="{FF2B5EF4-FFF2-40B4-BE49-F238E27FC236}">
                <a16:creationId xmlns:a16="http://schemas.microsoft.com/office/drawing/2014/main" id="{F699C24B-2063-4D18-865B-3485F38A3C10}"/>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DC582819-EF72-4847-93C0-B165DA8EBF66}"/>
              </a:ext>
            </a:extLst>
          </p:cNvPr>
          <p:cNvSpPr>
            <a:spLocks noGrp="1"/>
          </p:cNvSpPr>
          <p:nvPr>
            <p:ph type="sldNum" sz="quarter" idx="12"/>
          </p:nvPr>
        </p:nvSpPr>
        <p:spPr/>
        <p:txBody>
          <a:bodyPr/>
          <a:lstStyle>
            <a:lvl1pPr>
              <a:defRPr/>
            </a:lvl1pPr>
          </a:lstStyle>
          <a:p>
            <a:fld id="{893F339C-BE05-4B0F-B26E-988C5741C3D4}" type="slidenum">
              <a:rPr lang="en-US"/>
              <a:pPr/>
              <a:t>‹#›</a:t>
            </a:fld>
            <a:endParaRPr lang="en-US"/>
          </a:p>
        </p:txBody>
      </p:sp>
    </p:spTree>
    <p:extLst>
      <p:ext uri="{BB962C8B-B14F-4D97-AF65-F5344CB8AC3E}">
        <p14:creationId xmlns:p14="http://schemas.microsoft.com/office/powerpoint/2010/main" val="202032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B45E8561-B3E8-47A0-8723-68132CC346BB}"/>
              </a:ext>
            </a:extLst>
          </p:cNvPr>
          <p:cNvSpPr>
            <a:spLocks noGrp="1"/>
          </p:cNvSpPr>
          <p:nvPr>
            <p:ph type="dt" sz="half" idx="10"/>
          </p:nvPr>
        </p:nvSpPr>
        <p:spPr/>
        <p:txBody>
          <a:bodyPr/>
          <a:lstStyle>
            <a:lvl1pPr>
              <a:defRPr/>
            </a:lvl1pPr>
          </a:lstStyle>
          <a:p>
            <a:fld id="{1D8BD707-D9CF-40AE-B4C6-C98DA3205C09}" type="datetimeFigureOut">
              <a:rPr lang="en-US"/>
              <a:pPr/>
              <a:t>4/6/2025</a:t>
            </a:fld>
            <a:endParaRPr lang="en-US"/>
          </a:p>
        </p:txBody>
      </p:sp>
      <p:sp>
        <p:nvSpPr>
          <p:cNvPr id="6" name="Footer Placeholder 4">
            <a:extLst>
              <a:ext uri="{FF2B5EF4-FFF2-40B4-BE49-F238E27FC236}">
                <a16:creationId xmlns:a16="http://schemas.microsoft.com/office/drawing/2014/main" id="{4005F347-2F01-4A87-BFFA-0FF2DF5A9BE6}"/>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02B25204-C57E-43F0-9795-37A307359B46}"/>
              </a:ext>
            </a:extLst>
          </p:cNvPr>
          <p:cNvSpPr>
            <a:spLocks noGrp="1"/>
          </p:cNvSpPr>
          <p:nvPr>
            <p:ph type="sldNum" sz="quarter" idx="12"/>
          </p:nvPr>
        </p:nvSpPr>
        <p:spPr/>
        <p:txBody>
          <a:bodyPr/>
          <a:lstStyle>
            <a:lvl1pPr>
              <a:defRPr/>
            </a:lvl1pPr>
          </a:lstStyle>
          <a:p>
            <a:fld id="{390E2AF9-DA51-4E79-8AFD-7D9F9E1118D5}" type="slidenum">
              <a:rPr lang="en-US"/>
              <a:pPr/>
              <a:t>‹#›</a:t>
            </a:fld>
            <a:endParaRPr lang="en-US"/>
          </a:p>
        </p:txBody>
      </p:sp>
    </p:spTree>
    <p:extLst>
      <p:ext uri="{BB962C8B-B14F-4D97-AF65-F5344CB8AC3E}">
        <p14:creationId xmlns:p14="http://schemas.microsoft.com/office/powerpoint/2010/main" val="260459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1"/>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6DE9C4EF-79E2-4956-A111-29DE1D4296BD}"/>
              </a:ext>
            </a:extLst>
          </p:cNvPr>
          <p:cNvSpPr>
            <a:spLocks noGrp="1"/>
          </p:cNvSpPr>
          <p:nvPr>
            <p:ph type="dt" sz="half" idx="10"/>
          </p:nvPr>
        </p:nvSpPr>
        <p:spPr/>
        <p:txBody>
          <a:bodyPr/>
          <a:lstStyle>
            <a:lvl1pPr>
              <a:defRPr/>
            </a:lvl1pPr>
          </a:lstStyle>
          <a:p>
            <a:fld id="{1D8BD707-D9CF-40AE-B4C6-C98DA3205C09}" type="datetimeFigureOut">
              <a:rPr lang="en-US"/>
              <a:pPr/>
              <a:t>4/6/2025</a:t>
            </a:fld>
            <a:endParaRPr lang="en-US"/>
          </a:p>
        </p:txBody>
      </p:sp>
      <p:sp>
        <p:nvSpPr>
          <p:cNvPr id="6" name="Footer Placeholder 4">
            <a:extLst>
              <a:ext uri="{FF2B5EF4-FFF2-40B4-BE49-F238E27FC236}">
                <a16:creationId xmlns:a16="http://schemas.microsoft.com/office/drawing/2014/main" id="{3BF0E3C7-CC9A-438D-AC09-A039F88B40C5}"/>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C7CF5F6E-62D3-4090-9520-C2F496BB00C2}"/>
              </a:ext>
            </a:extLst>
          </p:cNvPr>
          <p:cNvSpPr>
            <a:spLocks noGrp="1"/>
          </p:cNvSpPr>
          <p:nvPr>
            <p:ph type="sldNum" sz="quarter" idx="12"/>
          </p:nvPr>
        </p:nvSpPr>
        <p:spPr/>
        <p:txBody>
          <a:bodyPr/>
          <a:lstStyle>
            <a:lvl1pPr>
              <a:defRPr/>
            </a:lvl1pPr>
          </a:lstStyle>
          <a:p>
            <a:fld id="{87A1A6EA-1940-4E55-BC37-B85EBC1466B8}" type="slidenum">
              <a:rPr lang="en-US"/>
              <a:pPr/>
              <a:t>‹#›</a:t>
            </a:fld>
            <a:endParaRPr lang="en-US"/>
          </a:p>
        </p:txBody>
      </p:sp>
    </p:spTree>
    <p:extLst>
      <p:ext uri="{BB962C8B-B14F-4D97-AF65-F5344CB8AC3E}">
        <p14:creationId xmlns:p14="http://schemas.microsoft.com/office/powerpoint/2010/main" val="29287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C50E8DC-388E-45C7-9F23-D0E921AE0B6F}"/>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051" name="Text Placeholder 2">
            <a:extLst>
              <a:ext uri="{FF2B5EF4-FFF2-40B4-BE49-F238E27FC236}">
                <a16:creationId xmlns:a16="http://schemas.microsoft.com/office/drawing/2014/main" id="{64555367-4EAC-465D-843D-25062FE8A723}"/>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a:extLst>
              <a:ext uri="{FF2B5EF4-FFF2-40B4-BE49-F238E27FC236}">
                <a16:creationId xmlns:a16="http://schemas.microsoft.com/office/drawing/2014/main" id="{D31548ED-AA9F-4533-B231-CCD29B248EC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noProof="1" smtClean="0">
                <a:solidFill>
                  <a:schemeClr val="tx1">
                    <a:tint val="75000"/>
                  </a:schemeClr>
                </a:solidFill>
              </a:defRPr>
            </a:lvl1pPr>
          </a:lstStyle>
          <a:p>
            <a:fld id="{1D8BD707-D9CF-40AE-B4C6-C98DA3205C09}" type="datetimeFigureOut">
              <a:rPr lang="en-US"/>
              <a:pPr/>
              <a:t>4/6/2025</a:t>
            </a:fld>
            <a:endParaRPr lang="en-US"/>
          </a:p>
        </p:txBody>
      </p:sp>
      <p:sp>
        <p:nvSpPr>
          <p:cNvPr id="5" name="Footer Placeholder 4">
            <a:extLst>
              <a:ext uri="{FF2B5EF4-FFF2-40B4-BE49-F238E27FC236}">
                <a16:creationId xmlns:a16="http://schemas.microsoft.com/office/drawing/2014/main" id="{57D8E498-EDDE-4763-B0A3-951E2DFD1F8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noProof="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29E821-69A0-4DF7-B3E6-D6E4500C61C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noProof="1" smtClean="0">
                <a:solidFill>
                  <a:schemeClr val="tx1">
                    <a:tint val="75000"/>
                  </a:schemeClr>
                </a:solidFill>
              </a:defRPr>
            </a:lvl1pPr>
          </a:lstStyle>
          <a:p>
            <a:fld id="{F3003137-DD0D-4ED6-AA52-C37FBB2854F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1" r:id="rId2"/>
    <p:sldLayoutId id="2147483830" r:id="rId3"/>
    <p:sldLayoutId id="2147483829" r:id="rId4"/>
    <p:sldLayoutId id="2147483828" r:id="rId5"/>
    <p:sldLayoutId id="2147483827" r:id="rId6"/>
    <p:sldLayoutId id="2147483826" r:id="rId7"/>
    <p:sldLayoutId id="2147483825" r:id="rId8"/>
    <p:sldLayoutId id="2147483824" r:id="rId9"/>
    <p:sldLayoutId id="2147483823" r:id="rId10"/>
    <p:sldLayoutId id="214748382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6.jpe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B1BFF9CB-DBA5-4CD5-8113-3158641B71BD}"/>
              </a:ext>
            </a:extLst>
          </p:cNvPr>
          <p:cNvSpPr txBox="1"/>
          <p:nvPr/>
        </p:nvSpPr>
        <p:spPr>
          <a:xfrm>
            <a:off x="1447882" y="668281"/>
            <a:ext cx="6524625" cy="769441"/>
          </a:xfrm>
          <a:prstGeom prst="rect">
            <a:avLst/>
          </a:prstGeom>
          <a:noFill/>
          <a:ln w="9525">
            <a:noFill/>
          </a:ln>
        </p:spPr>
        <p:txBody>
          <a:bodyPr>
            <a:spAutoFit/>
          </a:bodyPr>
          <a:lstStyle/>
          <a:p>
            <a:pPr algn="ctr"/>
            <a:r>
              <a:rPr lang="en-US" sz="4400" b="1" kern="10" noProof="1">
                <a:ln w="9525">
                  <a:solidFill>
                    <a:srgbClr val="A62684"/>
                  </a:solidFill>
                  <a:rou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a:cs typeface="Times New Roman" panose="02020603050405020304"/>
                <a:sym typeface="+mn-ea"/>
              </a:rPr>
              <a:t>Môn: Đạo đức</a:t>
            </a:r>
            <a:endParaRPr sz="4400" b="1" noProof="1">
              <a:solidFill>
                <a:srgbClr val="0000FF"/>
              </a:solidFill>
              <a:latin typeface="Times New Roman" panose="02020603050405020304" pitchFamily="18" charset="0"/>
              <a:ea typeface="Times New Roman" panose="02020603050405020304" pitchFamily="18" charset="0"/>
            </a:endParaRPr>
          </a:p>
        </p:txBody>
      </p:sp>
      <p:sp>
        <p:nvSpPr>
          <p:cNvPr id="3" name="Text Box 1">
            <a:extLst>
              <a:ext uri="{FF2B5EF4-FFF2-40B4-BE49-F238E27FC236}">
                <a16:creationId xmlns:a16="http://schemas.microsoft.com/office/drawing/2014/main" id="{CEC889ED-9A15-4316-85DB-9B500FF301F2}"/>
              </a:ext>
            </a:extLst>
          </p:cNvPr>
          <p:cNvSpPr txBox="1">
            <a:spLocks noChangeArrowheads="1"/>
          </p:cNvSpPr>
          <p:nvPr/>
        </p:nvSpPr>
        <p:spPr bwMode="auto">
          <a:xfrm>
            <a:off x="990694" y="1739884"/>
            <a:ext cx="79245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4800" dirty="0" err="1">
                <a:latin typeface="Times New Roman" panose="02020603050405020304" pitchFamily="18" charset="0"/>
                <a:ea typeface="SimSun" panose="02010600030101010101" pitchFamily="2" charset="-122"/>
              </a:rPr>
              <a:t>Bài</a:t>
            </a:r>
            <a:r>
              <a:rPr lang="en-US" altLang="zh-CN" sz="4800" dirty="0">
                <a:latin typeface="Times New Roman" panose="02020603050405020304" pitchFamily="18" charset="0"/>
                <a:ea typeface="SimSun" panose="02010600030101010101" pitchFamily="2" charset="-122"/>
              </a:rPr>
              <a:t> 29: </a:t>
            </a:r>
            <a:r>
              <a:rPr lang="en-US" altLang="zh-CN" sz="4800" dirty="0" err="1">
                <a:latin typeface="Times New Roman" panose="02020603050405020304" pitchFamily="18" charset="0"/>
                <a:ea typeface="SimSun" panose="02010600030101010101" pitchFamily="2" charset="-122"/>
              </a:rPr>
              <a:t>Phòng</a:t>
            </a:r>
            <a:r>
              <a:rPr lang="en-US" altLang="zh-CN" sz="4800" dirty="0">
                <a:latin typeface="Times New Roman" panose="02020603050405020304" pitchFamily="18" charset="0"/>
                <a:ea typeface="SimSun" panose="02010600030101010101" pitchFamily="2" charset="-122"/>
              </a:rPr>
              <a:t>, </a:t>
            </a:r>
            <a:r>
              <a:rPr lang="en-US" altLang="zh-CN" sz="4800" dirty="0" err="1">
                <a:latin typeface="Times New Roman" panose="02020603050405020304" pitchFamily="18" charset="0"/>
                <a:ea typeface="SimSun" panose="02010600030101010101" pitchFamily="2" charset="-122"/>
              </a:rPr>
              <a:t>chống</a:t>
            </a:r>
            <a:r>
              <a:rPr lang="en-US" altLang="zh-CN" sz="4800" dirty="0">
                <a:latin typeface="Times New Roman" panose="02020603050405020304" pitchFamily="18" charset="0"/>
                <a:ea typeface="SimSun" panose="02010600030101010101" pitchFamily="2" charset="-122"/>
              </a:rPr>
              <a:t> </a:t>
            </a:r>
            <a:r>
              <a:rPr lang="en-US" altLang="zh-CN" sz="4800" dirty="0" err="1">
                <a:latin typeface="Times New Roman" panose="02020603050405020304" pitchFamily="18" charset="0"/>
                <a:ea typeface="SimSun" panose="02010600030101010101" pitchFamily="2" charset="-122"/>
              </a:rPr>
              <a:t>ngộ</a:t>
            </a:r>
            <a:r>
              <a:rPr lang="en-US" altLang="zh-CN" sz="4800" dirty="0">
                <a:latin typeface="Times New Roman" panose="02020603050405020304" pitchFamily="18" charset="0"/>
                <a:ea typeface="SimSun" panose="02010600030101010101" pitchFamily="2" charset="-122"/>
              </a:rPr>
              <a:t> </a:t>
            </a:r>
            <a:r>
              <a:rPr lang="en-US" altLang="zh-CN" sz="4800" dirty="0" err="1">
                <a:latin typeface="Times New Roman" panose="02020603050405020304" pitchFamily="18" charset="0"/>
                <a:ea typeface="SimSun" panose="02010600030101010101" pitchFamily="2" charset="-122"/>
              </a:rPr>
              <a:t>độc</a:t>
            </a:r>
            <a:r>
              <a:rPr lang="en-US" altLang="zh-CN" sz="4800" dirty="0">
                <a:latin typeface="Times New Roman" panose="02020603050405020304" pitchFamily="18" charset="0"/>
                <a:ea typeface="SimSun" panose="02010600030101010101" pitchFamily="2" charset="-122"/>
              </a:rPr>
              <a:t> </a:t>
            </a:r>
            <a:r>
              <a:rPr lang="en-US" altLang="zh-CN" sz="4800" dirty="0" err="1">
                <a:latin typeface="Times New Roman" panose="02020603050405020304" pitchFamily="18" charset="0"/>
                <a:ea typeface="SimSun" panose="02010600030101010101" pitchFamily="2" charset="-122"/>
              </a:rPr>
              <a:t>thực</a:t>
            </a:r>
            <a:r>
              <a:rPr lang="en-US" altLang="zh-CN" sz="4800" dirty="0">
                <a:latin typeface="Times New Roman" panose="02020603050405020304" pitchFamily="18" charset="0"/>
                <a:ea typeface="SimSun" panose="02010600030101010101" pitchFamily="2" charset="-122"/>
              </a:rPr>
              <a:t> </a:t>
            </a:r>
            <a:r>
              <a:rPr lang="en-US" altLang="zh-CN" sz="4800" dirty="0" err="1">
                <a:latin typeface="Times New Roman" panose="02020603050405020304" pitchFamily="18" charset="0"/>
                <a:ea typeface="SimSun" panose="02010600030101010101" pitchFamily="2" charset="-122"/>
              </a:rPr>
              <a:t>phẩm</a:t>
            </a:r>
            <a:endParaRPr lang="en-US" altLang="zh-CN" sz="48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95240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5" descr="C:\Users\ASUS\Desktop\ĐẠO ĐỨC\68.jpg">
            <a:extLst>
              <a:ext uri="{FF2B5EF4-FFF2-40B4-BE49-F238E27FC236}">
                <a16:creationId xmlns:a16="http://schemas.microsoft.com/office/drawing/2014/main" id="{3FBE0613-5B9D-4A5D-9FD9-FC370F8DB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82" t="51973" r="9933" b="27303"/>
          <a:stretch>
            <a:fillRect/>
          </a:stretch>
        </p:blipFill>
        <p:spPr bwMode="auto">
          <a:xfrm>
            <a:off x="152400" y="609600"/>
            <a:ext cx="8763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a:extLst>
              <a:ext uri="{FF2B5EF4-FFF2-40B4-BE49-F238E27FC236}">
                <a16:creationId xmlns:a16="http://schemas.microsoft.com/office/drawing/2014/main" id="{BAD025A5-BE08-4ECE-A9FB-8E5EC5728D20}"/>
              </a:ext>
            </a:extLst>
          </p:cNvPr>
          <p:cNvSpPr txBox="1">
            <a:spLocks noChangeArrowheads="1"/>
          </p:cNvSpPr>
          <p:nvPr/>
        </p:nvSpPr>
        <p:spPr bwMode="auto">
          <a:xfrm>
            <a:off x="2057400" y="381000"/>
            <a:ext cx="309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zh-CN" sz="3200">
              <a:solidFill>
                <a:srgbClr val="0070C0"/>
              </a:solidFill>
              <a:latin typeface="Times New Roman" panose="02020603050405020304" pitchFamily="18" charset="0"/>
            </a:endParaRPr>
          </a:p>
        </p:txBody>
      </p:sp>
      <p:pic>
        <p:nvPicPr>
          <p:cNvPr id="14337" name="Picture 1">
            <a:extLst>
              <a:ext uri="{FF2B5EF4-FFF2-40B4-BE49-F238E27FC236}">
                <a16:creationId xmlns:a16="http://schemas.microsoft.com/office/drawing/2014/main" id="{F7D6D8CD-12E5-4DE8-B609-0AA06DB57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2133600"/>
            <a:ext cx="760571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4337"/>
                                        </p:tgtEl>
                                      </p:cBhvr>
                                    </p:animEffect>
                                    <p:animScale>
                                      <p:cBhvr>
                                        <p:cTn id="7" dur="250" autoRev="1" fill="hold"/>
                                        <p:tgtEl>
                                          <p:spTgt spid="143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WordArt 8">
            <a:extLst>
              <a:ext uri="{FF2B5EF4-FFF2-40B4-BE49-F238E27FC236}">
                <a16:creationId xmlns:a16="http://schemas.microsoft.com/office/drawing/2014/main" id="{BFCCC7AC-4BBE-4C3E-9D89-FAED8F2AA12A}"/>
              </a:ext>
            </a:extLst>
          </p:cNvPr>
          <p:cNvSpPr>
            <a:spLocks noChangeArrowheads="1" noChangeShapeType="1" noTextEdit="1"/>
          </p:cNvSpPr>
          <p:nvPr/>
        </p:nvSpPr>
        <p:spPr bwMode="auto">
          <a:xfrm>
            <a:off x="2133600" y="838200"/>
            <a:ext cx="4953000" cy="1066800"/>
          </a:xfrm>
          <a:prstGeom prst="rect">
            <a:avLst/>
          </a:prstGeom>
        </p:spPr>
        <p:txBody>
          <a:bodyPr wrap="none" fromWordArt="1">
            <a:prstTxWarp prst="textWave1">
              <a:avLst>
                <a:gd name="adj1" fmla="val 13005"/>
                <a:gd name="adj2" fmla="val 0"/>
              </a:avLst>
            </a:prstTxWarp>
          </a:bodyPr>
          <a:lstStyle/>
          <a:p>
            <a:pPr algn="ct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
              </a:rPr>
              <a:t>Củng</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
              </a:rPr>
              <a:t>cố</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
              </a:rPr>
              <a:t> -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
              </a:rPr>
              <a:t>dặn</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
              </a:rPr>
              <a:t>dò</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
              </a:rPr>
              <a:t>:</a:t>
            </a:r>
          </a:p>
        </p:txBody>
      </p:sp>
      <p:sp>
        <p:nvSpPr>
          <p:cNvPr id="21" name="Rectangle 20">
            <a:extLst>
              <a:ext uri="{FF2B5EF4-FFF2-40B4-BE49-F238E27FC236}">
                <a16:creationId xmlns:a16="http://schemas.microsoft.com/office/drawing/2014/main" id="{D0EE1C7A-C6F9-4A04-817F-3FC98A6051D6}"/>
              </a:ext>
            </a:extLst>
          </p:cNvPr>
          <p:cNvSpPr>
            <a:spLocks noChangeArrowheads="1"/>
          </p:cNvSpPr>
          <p:nvPr/>
        </p:nvSpPr>
        <p:spPr bwMode="auto">
          <a:xfrm>
            <a:off x="685800" y="2368550"/>
            <a:ext cx="7848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altLang="en-US" sz="3600">
                <a:solidFill>
                  <a:srgbClr val="D60093"/>
                </a:solidFill>
                <a:latin typeface="Times New Roman" panose="02020603050405020304" pitchFamily="18" charset="0"/>
              </a:rPr>
              <a:t>     Về nh</a:t>
            </a:r>
            <a:r>
              <a:rPr lang="en-US" altLang="en-US" sz="3600">
                <a:solidFill>
                  <a:srgbClr val="D60093"/>
                </a:solidFill>
                <a:latin typeface="Times New Roman" panose="02020603050405020304" pitchFamily="18" charset="0"/>
                <a:cs typeface="Times New Roman" panose="02020603050405020304" pitchFamily="18" charset="0"/>
              </a:rPr>
              <a:t>à</a:t>
            </a:r>
            <a:r>
              <a:rPr lang="en-US" altLang="en-US" sz="3600">
                <a:solidFill>
                  <a:srgbClr val="D60093"/>
                </a:solidFill>
                <a:latin typeface="Times New Roman" panose="02020603050405020304" pitchFamily="18" charset="0"/>
              </a:rPr>
              <a:t> thực hiện tốt b</a:t>
            </a:r>
            <a:r>
              <a:rPr lang="en-US" altLang="en-US" sz="3600">
                <a:solidFill>
                  <a:srgbClr val="D60093"/>
                </a:solidFill>
                <a:latin typeface="Times New Roman" panose="02020603050405020304" pitchFamily="18" charset="0"/>
                <a:cs typeface="Times New Roman" panose="02020603050405020304" pitchFamily="18" charset="0"/>
              </a:rPr>
              <a:t>à</a:t>
            </a:r>
            <a:r>
              <a:rPr lang="en-US" altLang="en-US" sz="3600">
                <a:solidFill>
                  <a:srgbClr val="D60093"/>
                </a:solidFill>
                <a:latin typeface="Times New Roman" panose="02020603050405020304" pitchFamily="18" charset="0"/>
              </a:rPr>
              <a:t>i học. Xem trước b</a:t>
            </a:r>
            <a:r>
              <a:rPr lang="en-US" altLang="en-US" sz="3600">
                <a:solidFill>
                  <a:srgbClr val="D60093"/>
                </a:solidFill>
                <a:latin typeface="Times New Roman" panose="02020603050405020304" pitchFamily="18" charset="0"/>
                <a:cs typeface="Times New Roman" panose="02020603050405020304" pitchFamily="18" charset="0"/>
              </a:rPr>
              <a:t>à</a:t>
            </a:r>
            <a:r>
              <a:rPr lang="en-US" altLang="en-US" sz="3600">
                <a:solidFill>
                  <a:srgbClr val="D60093"/>
                </a:solidFill>
                <a:latin typeface="Times New Roman" panose="02020603050405020304" pitchFamily="18" charset="0"/>
              </a:rPr>
              <a:t>i 30</a:t>
            </a:r>
            <a:endParaRPr lang="en-US" altLang="en-US" sz="3600">
              <a:solidFill>
                <a:srgbClr val="D60093"/>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AutoShape 4">
            <a:extLst>
              <a:ext uri="{FF2B5EF4-FFF2-40B4-BE49-F238E27FC236}">
                <a16:creationId xmlns:a16="http://schemas.microsoft.com/office/drawing/2014/main" id="{BEE0C0AD-5B82-4469-8F49-AF80BF8BEC2B}"/>
              </a:ext>
            </a:extLst>
          </p:cNvPr>
          <p:cNvSpPr>
            <a:spLocks noChangeArrowheads="1"/>
          </p:cNvSpPr>
          <p:nvPr/>
        </p:nvSpPr>
        <p:spPr bwMode="auto">
          <a:xfrm>
            <a:off x="723900" y="152400"/>
            <a:ext cx="3238500" cy="1905000"/>
          </a:xfrm>
          <a:prstGeom prst="cloudCallout">
            <a:avLst>
              <a:gd name="adj1" fmla="val 78134"/>
              <a:gd name="adj2" fmla="val 7361"/>
            </a:avLst>
          </a:prstGeom>
          <a:gradFill rotWithShape="1">
            <a:gsLst>
              <a:gs pos="0">
                <a:srgbClr val="CCFF33"/>
              </a:gs>
              <a:gs pos="100000">
                <a:srgbClr val="CCFFCC"/>
              </a:gs>
            </a:gsLst>
            <a:lin ang="18900000" scaled="1"/>
          </a:gradFill>
          <a:ln w="9525">
            <a:solidFill>
              <a:schemeClr val="tx1"/>
            </a:solidFill>
            <a:round/>
            <a:headEnd/>
            <a:tailEnd/>
          </a:ln>
        </p:spPr>
        <p:txBody>
          <a:bodyPr/>
          <a:lstStyle/>
          <a:p>
            <a:pPr algn="ctr"/>
            <a:endParaRPr lang="en-US" altLang="en-US" sz="2800" b="1">
              <a:solidFill>
                <a:srgbClr val="FF0000"/>
              </a:solidFill>
              <a:latin typeface="Times New Roman" panose="02020603050405020304" pitchFamily="18" charset="0"/>
            </a:endParaRPr>
          </a:p>
          <a:p>
            <a:pPr algn="ctr"/>
            <a:r>
              <a:rPr lang="en-US" altLang="en-US" sz="2800" b="1">
                <a:solidFill>
                  <a:srgbClr val="FF0000"/>
                </a:solidFill>
                <a:latin typeface="Times New Roman" panose="02020603050405020304" pitchFamily="18" charset="0"/>
              </a:rPr>
              <a:t>Khởi động</a:t>
            </a:r>
            <a:endParaRPr lang="en-US" altLang="en-US" sz="3600" b="1" i="1">
              <a:solidFill>
                <a:srgbClr val="FF0000"/>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5820F437-3EC5-4CC0-B7CD-1D7E1C18E5ED}"/>
              </a:ext>
            </a:extLst>
          </p:cNvPr>
          <p:cNvSpPr txBox="1">
            <a:spLocks noChangeArrowheads="1"/>
          </p:cNvSpPr>
          <p:nvPr/>
        </p:nvSpPr>
        <p:spPr bwMode="auto">
          <a:xfrm>
            <a:off x="1143000" y="2514600"/>
            <a:ext cx="7467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p>
            <a:pPr algn="ctr"/>
            <a:r>
              <a:rPr lang="en-US" altLang="en-US" sz="3600" b="1">
                <a:solidFill>
                  <a:srgbClr val="3333CC"/>
                </a:solidFill>
                <a:latin typeface="Times New Roman" panose="02020603050405020304" pitchFamily="18" charset="0"/>
              </a:rPr>
              <a:t>Em cùng các bạn lắng nghe cô giáo đọc bài: “Vè ngộ độc thực phẩm”.</a:t>
            </a:r>
          </a:p>
        </p:txBody>
      </p:sp>
    </p:spTree>
  </p:cSld>
  <p:clrMapOvr>
    <a:masterClrMapping/>
  </p:clrMapOvr>
  <p:transition>
    <p:sndAc>
      <p:stSnd>
        <p:snd r:embed="rId2" name="coi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EBF1DE"/>
        </a:solidFill>
        <a:effectLst/>
      </p:bgPr>
    </p:bg>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6904D335-A7B0-47AD-889E-131AA31FEFF3}"/>
              </a:ext>
            </a:extLst>
          </p:cNvPr>
          <p:cNvSpPr txBox="1">
            <a:spLocks noChangeArrowheads="1"/>
          </p:cNvSpPr>
          <p:nvPr/>
        </p:nvSpPr>
        <p:spPr bwMode="auto">
          <a:xfrm>
            <a:off x="922338" y="41405"/>
            <a:ext cx="3573463"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err="1">
                <a:latin typeface="Times New Roman" panose="02020603050405020304" pitchFamily="18" charset="0"/>
              </a:rPr>
              <a:t>Ve</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vẻ</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vè</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ve</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Cái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vè</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ngộ</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độc</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Không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rõ</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nguồn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gốc</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Chẳng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biết</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được</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tên</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Thì</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chớ</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đưa</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lên</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Rồi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cho</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vào</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miệng</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Kẻo</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không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mang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tiếng</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Là</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người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tham</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ăn</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Nếu</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đã</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chót</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ăn</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Thấy</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người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khó</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chịu</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Phải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gọi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cấp</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cứu</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Phải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nôn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hết</a:t>
            </a:r>
            <a:r>
              <a:rPr lang="en-US" altLang="zh-CN" sz="2400" dirty="0">
                <a:latin typeface="Times New Roman" panose="02020603050405020304" pitchFamily="18" charset="0"/>
              </a:rPr>
              <a:t> ra!</a:t>
            </a:r>
          </a:p>
          <a:p>
            <a:r>
              <a:rPr lang="en-US" altLang="zh-CN" sz="2400" dirty="0" err="1">
                <a:latin typeface="Times New Roman" panose="02020603050405020304" pitchFamily="18" charset="0"/>
              </a:rPr>
              <a:t>Tránh</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xa</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tránh</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xa</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Các</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loại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hoá</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chất</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Kể</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cả</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bột</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giặt</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Lãn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thuốc</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trừ</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sâu</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Thuốc</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chuột</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phẩm</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mầu</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Rất</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nguy</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hiểm</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đấy</a:t>
            </a:r>
            <a:r>
              <a:rPr lang="en-US" altLang="zh-CN" sz="2400" dirty="0">
                <a:latin typeface="Times New Roman" panose="02020603050405020304" pitchFamily="18" charset="0"/>
              </a:rPr>
              <a:t>!</a:t>
            </a:r>
          </a:p>
        </p:txBody>
      </p:sp>
      <p:sp>
        <p:nvSpPr>
          <p:cNvPr id="13315" name="Text Box 5">
            <a:extLst>
              <a:ext uri="{FF2B5EF4-FFF2-40B4-BE49-F238E27FC236}">
                <a16:creationId xmlns:a16="http://schemas.microsoft.com/office/drawing/2014/main" id="{E6654F28-CEEC-4CA6-9376-072470E78D54}"/>
              </a:ext>
            </a:extLst>
          </p:cNvPr>
          <p:cNvSpPr txBox="1">
            <a:spLocks noChangeArrowheads="1"/>
          </p:cNvSpPr>
          <p:nvPr/>
        </p:nvSpPr>
        <p:spPr bwMode="auto">
          <a:xfrm>
            <a:off x="5202666" y="76288"/>
            <a:ext cx="379365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err="1">
                <a:latin typeface="Times New Roman" panose="02020603050405020304" pitchFamily="18" charset="0"/>
              </a:rPr>
              <a:t>Nếu</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em</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trông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thấy</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Hoa</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quả</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lạ</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lùng</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Cương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quyết</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không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dùng</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Không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ăn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em</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nhé</a:t>
            </a:r>
            <a:r>
              <a:rPr lang="en-US" altLang="zh-CN" sz="2400" dirty="0">
                <a:latin typeface="Times New Roman" panose="02020603050405020304" pitchFamily="18" charset="0"/>
              </a:rPr>
              <a:t>!</a:t>
            </a:r>
          </a:p>
          <a:p>
            <a:r>
              <a:rPr lang="en-US" altLang="zh-CN" sz="2400" dirty="0" err="1">
                <a:latin typeface="Times New Roman" panose="02020603050405020304" pitchFamily="18" charset="0"/>
              </a:rPr>
              <a:t>Viên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thuốc</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tuy</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bé</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Nguy</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hiểm</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biết</a:t>
            </a:r>
            <a:r>
              <a:rPr lang="en-US" altLang="zh-CN" sz="2400" dirty="0">
                <a:latin typeface="Times New Roman" panose="02020603050405020304" pitchFamily="18" charset="0"/>
              </a:rPr>
              <a:t> bao</a:t>
            </a:r>
          </a:p>
          <a:p>
            <a:r>
              <a:rPr lang="en-US" altLang="zh-CN" sz="2400" dirty="0" err="1">
                <a:latin typeface="Times New Roman" panose="02020603050405020304" pitchFamily="18" charset="0"/>
              </a:rPr>
              <a:t>Chỉ</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uống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khi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nào</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Người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lớn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cho</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phép</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Cánh</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cửa</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nhà</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bếp</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Không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được</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mở</a:t>
            </a:r>
            <a:r>
              <a:rPr lang="en-US" altLang="zh-CN" sz="2400" dirty="0">
                <a:latin typeface="Times New Roman" panose="02020603050405020304" pitchFamily="18" charset="0"/>
              </a:rPr>
              <a:t> ra</a:t>
            </a:r>
          </a:p>
          <a:p>
            <a:r>
              <a:rPr lang="en-US" altLang="zh-CN" sz="2400" dirty="0" err="1">
                <a:latin typeface="Times New Roman" panose="02020603050405020304" pitchFamily="18" charset="0"/>
              </a:rPr>
              <a:t>Khí</a:t>
            </a:r>
            <a:r>
              <a:rPr lang="en-US" altLang="zh-CN" sz="2400" dirty="0">
                <a:latin typeface="Times New Roman" panose="02020603050405020304" pitchFamily="18" charset="0"/>
              </a:rPr>
              <a:t> than, </a:t>
            </a:r>
            <a:r>
              <a:rPr lang="en-US" altLang="zh-CN" sz="2400" dirty="0" err="1">
                <a:latin typeface="Times New Roman" panose="02020603050405020304" pitchFamily="18" charset="0"/>
              </a:rPr>
              <a:t>khí</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ga</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Dễ</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gẫy</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ngộ</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độc</a:t>
            </a:r>
            <a:r>
              <a:rPr lang="en-US" altLang="zh-CN" sz="2400" dirty="0">
                <a:latin typeface="Times New Roman" panose="02020603050405020304" pitchFamily="18" charset="0"/>
              </a:rPr>
              <a:t>!</a:t>
            </a:r>
          </a:p>
          <a:p>
            <a:r>
              <a:rPr lang="en-US" altLang="zh-CN" sz="2400" dirty="0" err="1">
                <a:latin typeface="Times New Roman" panose="02020603050405020304" pitchFamily="18" charset="0"/>
              </a:rPr>
              <a:t>Nếu</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là</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người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ngốc</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Mới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không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vâng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lời</a:t>
            </a:r>
            <a:r>
              <a:rPr lang="en-US" altLang="zh-CN" sz="2400" dirty="0">
                <a:latin typeface="Times New Roman" panose="02020603050405020304" pitchFamily="18" charset="0"/>
              </a:rPr>
              <a:t>!</a:t>
            </a:r>
          </a:p>
          <a:p>
            <a:r>
              <a:rPr lang="en-US" altLang="zh-CN" sz="2400" dirty="0" err="1">
                <a:latin typeface="Times New Roman" panose="02020603050405020304" pitchFamily="18" charset="0"/>
              </a:rPr>
              <a:t>Ve</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vẻ</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vè</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ve</a:t>
            </a:r>
            <a:endParaRPr lang="en-US" altLang="zh-CN" sz="2400" dirty="0">
              <a:latin typeface="Times New Roman" panose="02020603050405020304" pitchFamily="18" charset="0"/>
            </a:endParaRPr>
          </a:p>
          <a:p>
            <a:r>
              <a:rPr lang="en-US" altLang="zh-CN" sz="2400" dirty="0" err="1">
                <a:latin typeface="Times New Roman" panose="02020603050405020304" pitchFamily="18" charset="0"/>
              </a:rPr>
              <a:t>Cái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vè</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ngộ</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độc</a:t>
            </a:r>
            <a:r>
              <a:rPr lang="en-US" altLang="zh-CN" sz="2400" dirty="0">
                <a:latin typeface="Times New Roman" panose="02020603050405020304"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FDEADA"/>
        </a:solidFill>
        <a:effectLst/>
      </p:bgPr>
    </p:bg>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7BF81E08-186C-4D90-883B-2ABCCCFB8E8F}"/>
              </a:ext>
            </a:extLst>
          </p:cNvPr>
          <p:cNvSpPr txBox="1">
            <a:spLocks noChangeArrowheads="1"/>
          </p:cNvSpPr>
          <p:nvPr/>
        </p:nvSpPr>
        <p:spPr bwMode="auto">
          <a:xfrm>
            <a:off x="2057400" y="381000"/>
            <a:ext cx="309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zh-CN" sz="3200">
              <a:solidFill>
                <a:srgbClr val="0070C0"/>
              </a:solidFill>
              <a:latin typeface="Times New Roman" panose="02020603050405020304" pitchFamily="18" charset="0"/>
            </a:endParaRPr>
          </a:p>
        </p:txBody>
      </p:sp>
      <p:sp>
        <p:nvSpPr>
          <p:cNvPr id="14339" name="Rectangle 1">
            <a:extLst>
              <a:ext uri="{FF2B5EF4-FFF2-40B4-BE49-F238E27FC236}">
                <a16:creationId xmlns:a16="http://schemas.microsoft.com/office/drawing/2014/main" id="{F9EC1B79-24CE-45F0-A9D5-4DC680091C62}"/>
              </a:ext>
            </a:extLst>
          </p:cNvPr>
          <p:cNvSpPr>
            <a:spLocks noChangeArrowheads="1"/>
          </p:cNvSpPr>
          <p:nvPr/>
        </p:nvSpPr>
        <p:spPr bwMode="auto">
          <a:xfrm>
            <a:off x="2205038" y="3709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CN"/>
              <a:t/>
            </a:r>
            <a:br>
              <a:rPr lang="en-US" altLang="zh-CN"/>
            </a:br>
            <a:endParaRPr lang="en-US" altLang="zh-CN"/>
          </a:p>
        </p:txBody>
      </p:sp>
      <p:sp>
        <p:nvSpPr>
          <p:cNvPr id="6" name="TextBox 5">
            <a:extLst>
              <a:ext uri="{FF2B5EF4-FFF2-40B4-BE49-F238E27FC236}">
                <a16:creationId xmlns:a16="http://schemas.microsoft.com/office/drawing/2014/main" id="{DC9A4631-3DA6-4563-9626-59C58127F9C3}"/>
              </a:ext>
            </a:extLst>
          </p:cNvPr>
          <p:cNvSpPr txBox="1">
            <a:spLocks noChangeArrowheads="1"/>
          </p:cNvSpPr>
          <p:nvPr/>
        </p:nvSpPr>
        <p:spPr bwMode="auto">
          <a:xfrm>
            <a:off x="577850" y="801688"/>
            <a:ext cx="8213725"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latin typeface="Times New Roman" panose="02020603050405020304" pitchFamily="18" charset="0"/>
              </a:rPr>
              <a:t>GV đặt câu hỏi: Qua bài vè trên em biết cách phòng,</a:t>
            </a:r>
          </a:p>
          <a:p>
            <a:r>
              <a:rPr lang="en-US" altLang="zh-CN" sz="2800">
                <a:latin typeface="Times New Roman" panose="02020603050405020304" pitchFamily="18" charset="0"/>
              </a:rPr>
              <a:t> tránh ngộ độc thực phẩm nào?</a:t>
            </a:r>
            <a:endParaRPr lang="en-US" altLang="zh-CN" sz="2800">
              <a:latin typeface="Times New Roman" panose="02020603050405020304" pitchFamily="18" charset="0"/>
              <a:cs typeface="Times New Roman" panose="02020603050405020304" pitchFamily="18" charset="0"/>
            </a:endParaRPr>
          </a:p>
          <a:p>
            <a:endParaRPr lang="en-US" altLang="zh-CN" sz="2800"/>
          </a:p>
        </p:txBody>
      </p:sp>
      <p:sp>
        <p:nvSpPr>
          <p:cNvPr id="2" name="Cloud Callout 1">
            <a:extLst>
              <a:ext uri="{FF2B5EF4-FFF2-40B4-BE49-F238E27FC236}">
                <a16:creationId xmlns:a16="http://schemas.microsoft.com/office/drawing/2014/main" id="{502DED1E-BC00-4BEE-BBE2-B093011BBF71}"/>
              </a:ext>
            </a:extLst>
          </p:cNvPr>
          <p:cNvSpPr/>
          <p:nvPr/>
        </p:nvSpPr>
        <p:spPr>
          <a:xfrm>
            <a:off x="814388" y="2185988"/>
            <a:ext cx="7620000" cy="43783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altLang="zh-CN" sz="2800">
                <a:solidFill>
                  <a:srgbClr val="FFFFFF"/>
                </a:solidFill>
                <a:latin typeface="Times New Roman" panose="02020603050405020304" pitchFamily="18" charset="0"/>
              </a:rPr>
              <a:t>Có rất nhiều cách để phòng, tránh ngộ độc: không ăn thức ăn không rõ nguồn gốc, tránh xa các loại hoá chất, không thử các thức ăn lạ, không uống thuốc quá liều,... em cần học cách phòng, tránh ngộ độc.</a:t>
            </a:r>
            <a:endParaRPr lang="en-US" altLang="zh-CN"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bldLvl="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73" name="Picture 13">
            <a:extLst>
              <a:ext uri="{FF2B5EF4-FFF2-40B4-BE49-F238E27FC236}">
                <a16:creationId xmlns:a16="http://schemas.microsoft.com/office/drawing/2014/main" id="{594BB791-D9AF-4760-A3EA-2161F9386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0"/>
            <a:ext cx="49260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C:\Users\ASUS\Desktop\ĐẠO ĐỨC\67.jpg">
            <a:extLst>
              <a:ext uri="{FF2B5EF4-FFF2-40B4-BE49-F238E27FC236}">
                <a16:creationId xmlns:a16="http://schemas.microsoft.com/office/drawing/2014/main" id="{333C75DE-D548-49A9-82B5-121E837D5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3" t="27432" r="10675" b="15678"/>
          <a:stretch>
            <a:fillRect/>
          </a:stretch>
        </p:blipFill>
        <p:spPr bwMode="auto">
          <a:xfrm>
            <a:off x="217488" y="-34543"/>
            <a:ext cx="8382000"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
            <a:extLst>
              <a:ext uri="{FF2B5EF4-FFF2-40B4-BE49-F238E27FC236}">
                <a16:creationId xmlns:a16="http://schemas.microsoft.com/office/drawing/2014/main" id="{07081BCD-A23C-4213-BF30-1B6964D6D224}"/>
              </a:ext>
            </a:extLst>
          </p:cNvPr>
          <p:cNvSpPr txBox="1">
            <a:spLocks noChangeArrowheads="1"/>
          </p:cNvSpPr>
          <p:nvPr/>
        </p:nvSpPr>
        <p:spPr bwMode="auto">
          <a:xfrm>
            <a:off x="3816350" y="3663950"/>
            <a:ext cx="11826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a:solidFill>
                  <a:srgbClr val="FF0000"/>
                </a:solidFill>
                <a:ea typeface="SimSun" panose="02010600030101010101" pitchFamily="2" charset="-122"/>
                <a:sym typeface="Wingdings" panose="05000000000000000000" pitchFamily="2" charset="2"/>
              </a:rPr>
              <a:t></a:t>
            </a:r>
          </a:p>
        </p:txBody>
      </p:sp>
      <p:sp>
        <p:nvSpPr>
          <p:cNvPr id="3" name="Text Box 2">
            <a:extLst>
              <a:ext uri="{FF2B5EF4-FFF2-40B4-BE49-F238E27FC236}">
                <a16:creationId xmlns:a16="http://schemas.microsoft.com/office/drawing/2014/main" id="{010DABC3-364F-4EFA-81DF-FEA2FF0B3FD1}"/>
              </a:ext>
            </a:extLst>
          </p:cNvPr>
          <p:cNvSpPr txBox="1">
            <a:spLocks noChangeArrowheads="1"/>
          </p:cNvSpPr>
          <p:nvPr/>
        </p:nvSpPr>
        <p:spPr bwMode="auto">
          <a:xfrm>
            <a:off x="7137400" y="2897188"/>
            <a:ext cx="11826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a:solidFill>
                  <a:srgbClr val="FF0000"/>
                </a:solidFill>
                <a:ea typeface="SimSun" panose="02010600030101010101" pitchFamily="2" charset="-122"/>
                <a:sym typeface="Wingdings" panose="05000000000000000000" pitchFamily="2" charset="2"/>
              </a:rPr>
              <a:t></a:t>
            </a:r>
          </a:p>
        </p:txBody>
      </p:sp>
    </p:spTree>
  </p:cSld>
  <p:clrMapOvr>
    <a:masterClrMapping/>
  </p:clrMapOvr>
  <p:transition>
    <p:sndAc>
      <p:stSnd>
        <p:snd r:embed="rId2" name="drumroll.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500"/>
                                        <p:tgtEl>
                                          <p:spTgt spid="41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a:extLst>
              <a:ext uri="{FF2B5EF4-FFF2-40B4-BE49-F238E27FC236}">
                <a16:creationId xmlns:a16="http://schemas.microsoft.com/office/drawing/2014/main" id="{AA037793-B236-486E-8D55-895200632D80}"/>
              </a:ext>
            </a:extLst>
          </p:cNvPr>
          <p:cNvSpPr txBox="1">
            <a:spLocks noChangeArrowheads="1"/>
          </p:cNvSpPr>
          <p:nvPr/>
        </p:nvSpPr>
        <p:spPr bwMode="auto">
          <a:xfrm>
            <a:off x="2057400" y="381000"/>
            <a:ext cx="309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zh-CN" sz="3200">
              <a:solidFill>
                <a:srgbClr val="0070C0"/>
              </a:solidFill>
              <a:latin typeface="Times New Roman" panose="02020603050405020304" pitchFamily="18" charset="0"/>
            </a:endParaRPr>
          </a:p>
        </p:txBody>
      </p:sp>
      <p:sp>
        <p:nvSpPr>
          <p:cNvPr id="2" name="Rectangle 1">
            <a:extLst>
              <a:ext uri="{FF2B5EF4-FFF2-40B4-BE49-F238E27FC236}">
                <a16:creationId xmlns:a16="http://schemas.microsoft.com/office/drawing/2014/main" id="{BD2D17FF-A8D9-4EEE-A4A1-8CC437B53312}"/>
              </a:ext>
            </a:extLst>
          </p:cNvPr>
          <p:cNvSpPr>
            <a:spLocks noChangeArrowheads="1"/>
          </p:cNvSpPr>
          <p:nvPr/>
        </p:nvSpPr>
        <p:spPr bwMode="auto">
          <a:xfrm>
            <a:off x="790575" y="635000"/>
            <a:ext cx="75438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sz="2800">
                <a:latin typeface="Times New Roman" panose="02020603050405020304" pitchFamily="18" charset="0"/>
              </a:rPr>
              <a:t>Có rất nhiều nguyên nhân dẫn đến ngộ độc thực phẩm: ăn thức ăn không che đậy kín, uống nước chưa đun sôi, ăn thực phẩm không rõ nguồn gốc, xuất xứ...</a:t>
            </a:r>
          </a:p>
          <a:p>
            <a:pPr algn="just"/>
            <a:endParaRPr lang="en-US" altLang="zh-CN" sz="2800">
              <a:latin typeface="Times New Roman" panose="02020603050405020304" pitchFamily="18" charset="0"/>
            </a:endParaRPr>
          </a:p>
          <a:p>
            <a:pPr algn="just"/>
            <a:r>
              <a:rPr lang="en-US" altLang="zh-CN" sz="2800">
                <a:latin typeface="Times New Roman" panose="02020603050405020304" pitchFamily="18" charset="0"/>
              </a:rPr>
              <a:t>+ Những nguyên nhân này gây ra hậu quả: đau bụng, ảnh hưởng đến sức khoẻ.</a:t>
            </a:r>
          </a:p>
          <a:p>
            <a:pPr algn="just"/>
            <a:endParaRPr lang="en-US" altLang="zh-CN" sz="2800">
              <a:latin typeface="Times New Roman" panose="02020603050405020304" pitchFamily="18" charset="0"/>
            </a:endParaRPr>
          </a:p>
          <a:p>
            <a:pPr algn="just"/>
            <a:endParaRPr lang="en-US" altLang="zh-CN" b="1">
              <a:solidFill>
                <a:srgbClr val="FF0000"/>
              </a:solidFill>
              <a:latin typeface="Times New Roman" panose="02020603050405020304" pitchFamily="18" charset="0"/>
            </a:endParaRPr>
          </a:p>
        </p:txBody>
      </p:sp>
      <p:sp>
        <p:nvSpPr>
          <p:cNvPr id="3" name="Cloud Callout 2">
            <a:extLst>
              <a:ext uri="{FF2B5EF4-FFF2-40B4-BE49-F238E27FC236}">
                <a16:creationId xmlns:a16="http://schemas.microsoft.com/office/drawing/2014/main" id="{8BAFBEFC-E923-4991-8474-7B1D77C63C71}"/>
              </a:ext>
            </a:extLst>
          </p:cNvPr>
          <p:cNvSpPr/>
          <p:nvPr/>
        </p:nvSpPr>
        <p:spPr>
          <a:xfrm>
            <a:off x="790575" y="3581396"/>
            <a:ext cx="8200909" cy="3124118"/>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algn="just"/>
            <a:r>
              <a:rPr lang="en-US" altLang="zh-CN" sz="2400" b="1" i="1" dirty="0" err="1">
                <a:solidFill>
                  <a:srgbClr val="FF0000"/>
                </a:solidFill>
                <a:latin typeface="Times New Roman" panose="02020603050405020304" pitchFamily="18" charset="0"/>
              </a:rPr>
              <a:t>Kết</a:t>
            </a:r>
            <a:r>
              <a:rPr lang="en-US" altLang="zh-CN" sz="2400" b="1" i="1" dirty="0">
                <a:solidFill>
                  <a:srgbClr val="FF0000"/>
                </a:solidFill>
                <a:latin typeface="Times New Roman" panose="02020603050405020304" pitchFamily="18" charset="0"/>
              </a:rPr>
              <a:t> </a:t>
            </a:r>
            <a:r>
              <a:rPr lang="en-US" altLang="zh-CN" sz="2400" b="1" i="1" dirty="0" err="1">
                <a:solidFill>
                  <a:srgbClr val="FF0000"/>
                </a:solidFill>
                <a:latin typeface="Times New Roman" panose="02020603050405020304" pitchFamily="18" charset="0"/>
              </a:rPr>
              <a:t>luận</a:t>
            </a:r>
            <a:r>
              <a:rPr lang="en-US" altLang="zh-CN" sz="2400" b="1" i="1" dirty="0">
                <a:solidFill>
                  <a:srgbClr val="FF0000"/>
                </a:solidFill>
                <a:latin typeface="Times New Roman" panose="02020603050405020304" pitchFamily="18" charset="0"/>
              </a:rPr>
              <a:t>:</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Bảo</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vệ</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thức</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ăn</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khỏi</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ruồi</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muỗi</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ăn</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chín</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uống</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sôi</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để</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riêng</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thịt</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và</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rau</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quả</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rửa</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sạch</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thực</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phẩm</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rửa</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tay</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sạch</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sẽ</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trước</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khi</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ăn</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để</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tránh</a:t>
            </a:r>
            <a:r>
              <a:rPr lang="en-US" altLang="zh-CN" sz="2400" b="1" dirty="0">
                <a:solidFill>
                  <a:srgbClr val="FF0000"/>
                </a:solidFill>
                <a:latin typeface="Times New Roman" panose="02020603050405020304" pitchFamily="18" charset="0"/>
              </a:rPr>
              <a:t> vi </a:t>
            </a:r>
            <a:r>
              <a:rPr lang="en-US" altLang="zh-CN" sz="2400" b="1" dirty="0" err="1">
                <a:solidFill>
                  <a:srgbClr val="FF0000"/>
                </a:solidFill>
                <a:latin typeface="Times New Roman" panose="02020603050405020304" pitchFamily="18" charset="0"/>
              </a:rPr>
              <a:t>khuẩn</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và</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ngộ</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độc</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thực</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phẩm</a:t>
            </a:r>
            <a:r>
              <a:rPr lang="en-US" altLang="zh-CN" sz="2400" b="1" dirty="0">
                <a:solidFill>
                  <a:srgbClr val="FF0000"/>
                </a:solidFill>
                <a:latin typeface="Times New Roman" panose="02020603050405020304" pitchFamily="18" charset="0"/>
              </a:rPr>
              <a:t>.</a:t>
            </a:r>
            <a:endParaRPr lang="en-US" altLang="zh-CN"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12745E03-205A-467A-A044-93DD1D00E0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 y="90"/>
            <a:ext cx="2269963" cy="99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a:extLst>
              <a:ext uri="{FF2B5EF4-FFF2-40B4-BE49-F238E27FC236}">
                <a16:creationId xmlns:a16="http://schemas.microsoft.com/office/drawing/2014/main" id="{D01DEB8E-3ED7-4257-80A7-4045DE52C0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085" y="990682"/>
            <a:ext cx="7500004" cy="571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E19CEA3-C1B2-4547-B889-9752EA7D7C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56" y="2979304"/>
            <a:ext cx="728138" cy="72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1F94C8B-9C48-4CE0-A935-46D656A07B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4703" y="2970662"/>
            <a:ext cx="728138" cy="72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84F9F7A-166D-44C4-8DEE-F09798EE27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35" y="5140216"/>
            <a:ext cx="728139" cy="72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8E46EFB-A634-4B25-8538-54D6926BF4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4524" y="2979304"/>
            <a:ext cx="752852" cy="75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61493B92-0633-456F-B453-BBB1D6DE41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98" y="5140216"/>
            <a:ext cx="752852" cy="75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 calcmode="lin" valueType="num">
                                      <p:cBhvr>
                                        <p:cTn id="14" dur="500" fill="hold"/>
                                        <p:tgtEl>
                                          <p:spTgt spid="12291"/>
                                        </p:tgtEl>
                                        <p:attrNameLst>
                                          <p:attrName>ppt_x</p:attrName>
                                        </p:attrNameLst>
                                      </p:cBhvr>
                                      <p:tavLst>
                                        <p:tav tm="0">
                                          <p:val>
                                            <p:strVal val="#ppt_x"/>
                                          </p:val>
                                        </p:tav>
                                        <p:tav tm="100000">
                                          <p:val>
                                            <p:strVal val="#ppt_x"/>
                                          </p:val>
                                        </p:tav>
                                      </p:tavLst>
                                    </p:anim>
                                    <p:anim calcmode="lin" valueType="num">
                                      <p:cBhvr>
                                        <p:cTn id="15"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subTnLst>
                                    <p:audio>
                                      <p:cMediaNode>
                                        <p:cTn display="0" masterRel="sameClick">
                                          <p:stCondLst>
                                            <p:cond evt="begin" delay="0">
                                              <p:tn val="32"/>
                                            </p:cond>
                                          </p:stCondLst>
                                          <p:endCondLst>
                                            <p:cond evt="onStopAudio" delay="0">
                                              <p:tgtEl>
                                                <p:sldTgt/>
                                              </p:tgtEl>
                                            </p:cond>
                                          </p:endCondLst>
                                        </p:cTn>
                                        <p:tgtEl>
                                          <p:sndTgt r:embed="rId3" name="wind.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subTnLst>
                                    <p:audio>
                                      <p:cMediaNode>
                                        <p:cTn display="0" masterRel="sameClick">
                                          <p:stCondLst>
                                            <p:cond evt="begin" delay="0">
                                              <p:tn val="44"/>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3E86EB86-C315-41E2-8ACD-F3762B18FE2D}"/>
              </a:ext>
            </a:extLst>
          </p:cNvPr>
          <p:cNvSpPr>
            <a:spLocks noChangeArrowheads="1"/>
          </p:cNvSpPr>
          <p:nvPr/>
        </p:nvSpPr>
        <p:spPr bwMode="auto">
          <a:xfrm>
            <a:off x="304800" y="457278"/>
            <a:ext cx="85344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ltLang="en-US" sz="4000" dirty="0">
              <a:solidFill>
                <a:srgbClr val="FF0000"/>
              </a:solidFill>
              <a:latin typeface="Times New Roman" panose="02020603050405020304" pitchFamily="18" charset="0"/>
            </a:endParaRPr>
          </a:p>
          <a:p>
            <a:r>
              <a:rPr lang="en-US" altLang="en-US" sz="4000" dirty="0" err="1">
                <a:solidFill>
                  <a:srgbClr val="FF0000"/>
                </a:solidFill>
                <a:latin typeface="Times New Roman" panose="02020603050405020304" pitchFamily="18" charset="0"/>
              </a:rPr>
              <a:t>Em</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đã</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phòng</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tránh</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ngộ</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độc</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thực</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phẩm</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như</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thế</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n</a:t>
            </a:r>
            <a:r>
              <a:rPr lang="en-US" altLang="en-US" sz="4000" dirty="0" err="1">
                <a:solidFill>
                  <a:srgbClr val="FF0000"/>
                </a:solidFill>
                <a:latin typeface="Times New Roman" panose="02020603050405020304" pitchFamily="18" charset="0"/>
                <a:cs typeface="Times New Roman" panose="02020603050405020304" pitchFamily="18" charset="0"/>
              </a:rPr>
              <a:t>à</a:t>
            </a:r>
            <a:r>
              <a:rPr lang="en-US" altLang="en-US" sz="4000" dirty="0" err="1">
                <a:solidFill>
                  <a:srgbClr val="FF0000"/>
                </a:solidFill>
                <a:latin typeface="Times New Roman" panose="02020603050405020304" pitchFamily="18" charset="0"/>
              </a:rPr>
              <a:t>o</a:t>
            </a:r>
            <a:r>
              <a:rPr lang="en-US" altLang="en-US" sz="4000" dirty="0">
                <a:solidFill>
                  <a:srgbClr val="FF0000"/>
                </a:solidFill>
                <a:latin typeface="Times New Roman" panose="02020603050405020304" pitchFamily="18" charset="0"/>
              </a:rPr>
              <a:t>?</a:t>
            </a:r>
          </a:p>
          <a:p>
            <a:endParaRPr lang="en-US" altLang="en-US" sz="4000" dirty="0">
              <a:solidFill>
                <a:srgbClr val="FF0000"/>
              </a:solidFill>
              <a:latin typeface="Times New Roman" panose="02020603050405020304" pitchFamily="18" charset="0"/>
              <a:cs typeface="Times New Roman" panose="02020603050405020304" pitchFamily="18" charset="0"/>
            </a:endParaRPr>
          </a:p>
        </p:txBody>
      </p:sp>
      <p:sp>
        <p:nvSpPr>
          <p:cNvPr id="2" name="Rounded Rectangular Callout 1">
            <a:extLst>
              <a:ext uri="{FF2B5EF4-FFF2-40B4-BE49-F238E27FC236}">
                <a16:creationId xmlns:a16="http://schemas.microsoft.com/office/drawing/2014/main" id="{D0C16F7A-1912-4BB6-88B4-88D6E332A5D7}"/>
              </a:ext>
            </a:extLst>
          </p:cNvPr>
          <p:cNvSpPr/>
          <p:nvPr/>
        </p:nvSpPr>
        <p:spPr>
          <a:xfrm>
            <a:off x="762100" y="2168700"/>
            <a:ext cx="7772196" cy="3581400"/>
          </a:xfrm>
          <a:prstGeom prst="wedgeRoundRectCallou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n-US" altLang="zh-CN" sz="2800" i="1">
                <a:solidFill>
                  <a:schemeClr val="tx1"/>
                </a:solidFill>
                <a:latin typeface="Times New Roman" panose="02020603050405020304" pitchFamily="18" charset="0"/>
                <a:ea typeface="SimSun" panose="02010600030101010101" pitchFamily="2" charset="-122"/>
              </a:rPr>
              <a:t>Kết luận:</a:t>
            </a:r>
          </a:p>
          <a:p>
            <a:pPr algn="just"/>
            <a:r>
              <a:rPr lang="en-US" altLang="zh-CN" sz="2800">
                <a:solidFill>
                  <a:schemeClr val="tx1"/>
                </a:solidFill>
                <a:latin typeface="Times New Roman" panose="02020603050405020304" pitchFamily="18" charset="0"/>
                <a:ea typeface="SimSun" panose="02010600030101010101" pitchFamily="2" charset="-122"/>
              </a:rPr>
              <a:t>Việc nên làm: Rửa tay sạch trước khi ăn (tranh 1); Đậy kín thức ăn để tránh ruồi (tranh 2); Uống nước đã được đun sôi (tranh 4).</a:t>
            </a:r>
          </a:p>
          <a:p>
            <a:pPr algn="just"/>
            <a:r>
              <a:rPr lang="en-US" altLang="zh-CN" sz="2800">
                <a:solidFill>
                  <a:schemeClr val="tx1"/>
                </a:solidFill>
                <a:latin typeface="Times New Roman" panose="02020603050405020304" pitchFamily="18" charset="0"/>
                <a:ea typeface="SimSun" panose="02010600030101010101" pitchFamily="2" charset="-122"/>
              </a:rPr>
              <a:t>Việc không nên làm: Uống nước trực tiếp từ vòi (tranh 3); Ăn bắp ngô bị ruồi đậu (tranh 5).</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2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2" grpId="1"/>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a:extLst>
              <a:ext uri="{FF2B5EF4-FFF2-40B4-BE49-F238E27FC236}">
                <a16:creationId xmlns:a16="http://schemas.microsoft.com/office/drawing/2014/main" id="{A778FAC7-1E8D-4F57-9702-19B3E8303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8" y="304882"/>
            <a:ext cx="8835658" cy="356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1C92F97-9910-4253-BC86-4E049FEAAEBE}"/>
              </a:ext>
            </a:extLst>
          </p:cNvPr>
          <p:cNvSpPr/>
          <p:nvPr/>
        </p:nvSpPr>
        <p:spPr>
          <a:xfrm>
            <a:off x="319291" y="4038584"/>
            <a:ext cx="9616683" cy="461665"/>
          </a:xfrm>
          <a:prstGeom prst="rect">
            <a:avLst/>
          </a:prstGeom>
        </p:spPr>
        <p:txBody>
          <a:bodyPr wrap="square">
            <a:spAutoFit/>
          </a:bodyPr>
          <a:lstStyle/>
          <a:p>
            <a:r>
              <a:rPr lang="vi-VN" sz="2400" noProof="1">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 ơi, mình không nên uống nước không rõ nguồn gốc</a:t>
            </a:r>
          </a:p>
        </p:txBody>
      </p:sp>
      <p:sp>
        <p:nvSpPr>
          <p:cNvPr id="6" name="Rectangle 5">
            <a:extLst>
              <a:ext uri="{FF2B5EF4-FFF2-40B4-BE49-F238E27FC236}">
                <a16:creationId xmlns:a16="http://schemas.microsoft.com/office/drawing/2014/main" id="{FC7A5834-5315-4F5E-AFA1-882C1CBB7D0C}"/>
              </a:ext>
            </a:extLst>
          </p:cNvPr>
          <p:cNvSpPr/>
          <p:nvPr/>
        </p:nvSpPr>
        <p:spPr>
          <a:xfrm>
            <a:off x="319291" y="4762484"/>
            <a:ext cx="9007646" cy="46166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vi-VN" sz="2400" noProof="1">
                <a:ln/>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Em ơi, v</a:t>
            </a:r>
            <a:r>
              <a:rPr lang="en-US" sz="2400" noProof="1">
                <a:ln/>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ề</a:t>
            </a:r>
            <a:r>
              <a:rPr lang="vi-VN" sz="2400" noProof="1">
                <a:ln/>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nhà anh sẽ nói với mẹ pha nước cam cho anh em mình nhé.</a:t>
            </a:r>
          </a:p>
        </p:txBody>
      </p:sp>
      <p:sp>
        <p:nvSpPr>
          <p:cNvPr id="7" name="Rectangle 6">
            <a:extLst>
              <a:ext uri="{FF2B5EF4-FFF2-40B4-BE49-F238E27FC236}">
                <a16:creationId xmlns:a16="http://schemas.microsoft.com/office/drawing/2014/main" id="{0ED7A1E5-DB8B-45C0-9EA7-E5FD794A55DA}"/>
              </a:ext>
            </a:extLst>
          </p:cNvPr>
          <p:cNvSpPr/>
          <p:nvPr/>
        </p:nvSpPr>
        <p:spPr>
          <a:xfrm>
            <a:off x="56726" y="5257752"/>
            <a:ext cx="9007646" cy="830997"/>
          </a:xfrm>
          <a:prstGeom prst="rect">
            <a:avLst/>
          </a:prstGeom>
        </p:spPr>
        <p:txBody>
          <a:bodyPr wrap="square">
            <a:spAutoFit/>
          </a:bodyPr>
          <a:lstStyle/>
          <a:p>
            <a:r>
              <a:rPr lang="vi-VN" sz="2400" noProof="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Em ơi, những nước này có phẩm màu độc hại mình không nên mua uống.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p:cTn id="12" dur="500"/>
                                        <p:tgtEl>
                                          <p:spTgt spid="5"/>
                                        </p:tgtEl>
                                        <p:attrNameLst>
                                          <p:attrName>ppt_x</p:attrName>
                                        </p:attrNameLst>
                                      </p:cBhvr>
                                      <p:tavLst>
                                        <p:tav tm="0">
                                          <p:val>
                                            <p:strVal val="ppt_x"/>
                                          </p:val>
                                        </p:tav>
                                        <p:tav tm="100000">
                                          <p:val>
                                            <p:strVal val="ppt_x"/>
                                          </p:val>
                                        </p:tav>
                                      </p:tavLst>
                                    </p:anim>
                                    <p:anim calcmode="lin" valueType="num">
                                      <p:cBhvr>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1" nodeType="clickEffect">
                                  <p:stCondLst>
                                    <p:cond delay="0"/>
                                  </p:stCondLst>
                                  <p:childTnLst>
                                    <p:anim calcmode="lin" valueType="num">
                                      <p:cBhvr>
                                        <p:cTn id="24" dur="500"/>
                                        <p:tgtEl>
                                          <p:spTgt spid="6"/>
                                        </p:tgtEl>
                                        <p:attrNameLst>
                                          <p:attrName>ppt_x</p:attrName>
                                        </p:attrNameLst>
                                      </p:cBhvr>
                                      <p:tavLst>
                                        <p:tav tm="0">
                                          <p:val>
                                            <p:strVal val="ppt_x"/>
                                          </p:val>
                                        </p:tav>
                                        <p:tav tm="100000">
                                          <p:val>
                                            <p:strVal val="ppt_x"/>
                                          </p:val>
                                        </p:tav>
                                      </p:tavLst>
                                    </p:anim>
                                    <p:anim calcmode="lin" valueType="num">
                                      <p:cBhvr>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xit" presetSubtype="0" fill="hold" grpId="1" nodeType="clickEffect">
                                  <p:stCondLst>
                                    <p:cond delay="0"/>
                                  </p:stCondLst>
                                  <p:childTnLst>
                                    <p:animEffect transition="out" filter="fade">
                                      <p:cBhvr>
                                        <p:cTn id="36" dur="1000"/>
                                        <p:tgtEl>
                                          <p:spTgt spid="7"/>
                                        </p:tgtEl>
                                      </p:cBhvr>
                                    </p:animEffect>
                                    <p:anim calcmode="lin" valueType="num">
                                      <p:cBhvr>
                                        <p:cTn id="37" dur="1000"/>
                                        <p:tgtEl>
                                          <p:spTgt spid="7"/>
                                        </p:tgtEl>
                                        <p:attrNameLst>
                                          <p:attrName>ppt_x</p:attrName>
                                        </p:attrNameLst>
                                      </p:cBhvr>
                                      <p:tavLst>
                                        <p:tav tm="0">
                                          <p:val>
                                            <p:strVal val="ppt_x"/>
                                          </p:val>
                                        </p:tav>
                                        <p:tav tm="100000">
                                          <p:val>
                                            <p:strVal val="ppt_x"/>
                                          </p:val>
                                        </p:tav>
                                      </p:tavLst>
                                    </p:anim>
                                    <p:anim calcmode="lin" valueType="num">
                                      <p:cBhvr>
                                        <p:cTn id="38" dur="1000"/>
                                        <p:tgtEl>
                                          <p:spTgt spid="7"/>
                                        </p:tgtEl>
                                        <p:attrNameLst>
                                          <p:attrName>ppt_y</p:attrName>
                                        </p:attrNameLst>
                                      </p:cBhvr>
                                      <p:tavLst>
                                        <p:tav tm="0">
                                          <p:val>
                                            <p:strVal val="ppt_y"/>
                                          </p:val>
                                        </p:tav>
                                        <p:tav tm="100000">
                                          <p:val>
                                            <p:strVal val="ppt_y+.1"/>
                                          </p:val>
                                        </p:tav>
                                      </p:tavLst>
                                    </p:anim>
                                    <p:set>
                                      <p:cBhvr>
                                        <p:cTn id="3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357</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宋体</vt:lpstr>
      <vt:lpstr>宋体</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Giàu Nguyễn</dc:creator>
  <cp:lastModifiedBy>MAIHUNG</cp:lastModifiedBy>
  <cp:revision>6</cp:revision>
  <dcterms:created xsi:type="dcterms:W3CDTF">2010-10-24T11:37:49Z</dcterms:created>
  <dcterms:modified xsi:type="dcterms:W3CDTF">2025-04-06T12:55:44Z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