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5143500" type="screen16x9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3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68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71650"/>
            <a:ext cx="7086600" cy="13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362200" cy="59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5" y="569768"/>
            <a:ext cx="21220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43050"/>
            <a:ext cx="4572000" cy="183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92461"/>
            <a:ext cx="4572000" cy="175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43050"/>
            <a:ext cx="4343400" cy="173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314700"/>
            <a:ext cx="441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75632"/>
              </p:ext>
            </p:extLst>
          </p:nvPr>
        </p:nvGraphicFramePr>
        <p:xfrm>
          <a:off x="3688773" y="2735580"/>
          <a:ext cx="60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91011"/>
              </p:ext>
            </p:extLst>
          </p:nvPr>
        </p:nvGraphicFramePr>
        <p:xfrm>
          <a:off x="8447809" y="2802616"/>
          <a:ext cx="60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892214"/>
              </p:ext>
            </p:extLst>
          </p:nvPr>
        </p:nvGraphicFramePr>
        <p:xfrm>
          <a:off x="3733800" y="4541866"/>
          <a:ext cx="60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64215"/>
              </p:ext>
            </p:extLst>
          </p:nvPr>
        </p:nvGraphicFramePr>
        <p:xfrm>
          <a:off x="8472054" y="4526175"/>
          <a:ext cx="67194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946"/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97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" y="857250"/>
            <a:ext cx="865632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50"/>
            <a:ext cx="2110796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485900"/>
            <a:ext cx="1933366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543050"/>
            <a:ext cx="2057400" cy="13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7548" y="1428750"/>
            <a:ext cx="208316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2109E-6 L -0.68732 0.405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036E-7 L -0.22917 0.383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8529E-7 L 0.53455 0.382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0481E-7 L 0.5026 0.366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628650"/>
            <a:ext cx="247578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97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1600200"/>
            <a:ext cx="2590800" cy="628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+ 5 =   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2343150"/>
            <a:ext cx="2590800" cy="628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 – 4 =   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0400" y="1600200"/>
            <a:ext cx="2590800" cy="628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+ 4 =   ?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00400" y="2343150"/>
            <a:ext cx="2590800" cy="628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10 - 5 =   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0" y="1600200"/>
            <a:ext cx="2590800" cy="628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+ 0 =  ?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24600" y="2343150"/>
            <a:ext cx="2590800" cy="628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– 0  =  ?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76400" y="1600200"/>
            <a:ext cx="762000" cy="6286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76400" y="2343150"/>
            <a:ext cx="7620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0" y="1600200"/>
            <a:ext cx="838200" cy="6286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29200" y="2343150"/>
            <a:ext cx="762000" cy="6286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77200" y="1600200"/>
            <a:ext cx="762000" cy="6286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77200" y="2400300"/>
            <a:ext cx="838200" cy="6286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97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628650"/>
            <a:ext cx="23513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257300"/>
            <a:ext cx="7239000" cy="304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1371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86200" y="445770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0" y="445770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62600" y="445770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24400" y="445770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00800" y="445770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48000" y="445770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24400" y="445770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00800" y="445770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400800" y="417195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0" y="417195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14450"/>
            <a:ext cx="884474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97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628650"/>
            <a:ext cx="23513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886200" y="417195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417195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62600" y="417195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24400" y="417195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0" y="417195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44" y="971550"/>
            <a:ext cx="845975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97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43100"/>
            <a:ext cx="9144000" cy="64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32004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32004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32004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32004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3028950"/>
            <a:ext cx="762000" cy="52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1" y="3028950"/>
            <a:ext cx="733425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3105150"/>
            <a:ext cx="685800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3023442"/>
            <a:ext cx="914400" cy="46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1512 L 0.21858 -0.203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0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65</Words>
  <Application>Microsoft Office PowerPoint</Application>
  <PresentationFormat>On-screen Show (16:9)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 Kết nối</dc:title>
  <dc:creator>Bích Duy</dc:creator>
  <cp:lastModifiedBy>HP</cp:lastModifiedBy>
  <cp:revision>5</cp:revision>
  <dcterms:created xsi:type="dcterms:W3CDTF">2020-08-23T01:47:27Z</dcterms:created>
  <dcterms:modified xsi:type="dcterms:W3CDTF">2022-02-20T13:46:56Z</dcterms:modified>
</cp:coreProperties>
</file>