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6" r:id="rId3"/>
    <p:sldId id="286" r:id="rId4"/>
    <p:sldId id="267" r:id="rId5"/>
    <p:sldId id="2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EF7"/>
    <a:srgbClr val="F9F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95" d="100"/>
          <a:sy n="95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BE8D-7578-4AC3-9BDE-2419A9E8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7C5F7-1CD5-4D41-82E4-DD361C4AF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B1CEE-6EF4-450E-A64A-7FE5B999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77223-18C8-4987-A757-5D6F02E8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05858-63D7-470F-8011-B82C8A68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F2DE-AB0C-41CA-BE93-F9C35A98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3426B-3448-4EBA-ACCC-D82234D62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1BA38-3A51-4F4F-8E72-7A908ADC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22451-8DD7-4C69-A5B4-731112AF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7251A-DC33-4D96-93F5-5922B5D6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4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8B95D-10E9-4D60-A63C-902C79736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7EFEE-0FDD-4970-968C-06D0A77DD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708D8-C576-4E99-AA55-D213D17A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AF7C1-BEE1-47E1-B8EF-D0D90AD6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237BB-82DD-4357-9B5D-663C5B6F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011B-5F9B-40A7-9773-B2F4BA94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6FA97-DCAE-4C2E-88EF-385B9265C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22510-1899-4AF4-9C4C-066D04B7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7C35D-86FD-486E-A79E-4FC7A3F8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EC6C5-A3E1-42A8-B329-7DB73F75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676B-BB60-447C-89A4-E292F627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ABCE1-EE8E-44BB-9CA7-D34553730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8EF37-EBFB-4599-8604-B7C93EF0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A4668-0EAF-4112-9868-4498B184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DBB40-D838-4DA4-8C37-42DC58D1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3E8B1-BC33-434B-BBC2-6817076C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B816-9F41-4752-801B-B68774579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6EAEC-AA42-4830-AB93-AD8C9CF35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3E00A-AAF3-4695-A834-B17AA6F9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DD70C-1933-4A2F-B729-DC1F5658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C7144-64F9-48F6-A287-4942635A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4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40E4-48D0-4E1B-89C5-9DB3362A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A8314-CEBE-4E82-8B44-A761DE13A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05312-D6BE-43AE-B740-B4D87C534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CF953-7A55-4FBC-9CE7-688C6E7C7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7F71C-A706-4AB9-ACF8-BB03D59AA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71E9A-CAEB-4118-B2D5-7AD2443F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6DABC-77DB-4AFD-9752-F849083A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184602-7414-46EC-81CC-FEF98495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8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D6FC-5012-4F76-A812-BE443272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B7750-C53B-4C9D-8167-C8B9368B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23FF3-2D38-4CD4-A1F4-ED2B6A84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26FA1-257F-4739-B34B-C5C2DC9C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2997D-08C0-43E0-B595-6AEF4C0E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15734-CD76-4E7F-8BE4-4DE04663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69C6C-3B23-4308-B3A2-B1A67314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0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17A5-9A3A-466A-920C-EC3BE973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40FC1-193C-49B7-A0E6-9696633F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868EC-641E-45E5-9A92-8FE86DE3B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1D3BE-3AF2-4BE8-A6C8-E3ADC4E4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2DB40-DD3B-408B-8B50-A5DD93C3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E58C2-CE27-4CA4-8D7C-F75B2313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BE0B-9683-4118-B127-54182A97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FB32F-92C8-4EB3-B098-E11DF1A4B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20CE0-1797-4487-A9A5-B86D020FC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5C94A-B86A-4760-A732-FB7D83D4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EF2AC-FDDE-4E88-874F-3A2208FF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17E34-5BBB-4D5B-AE1B-77482CC8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8CA03-608C-4736-9F06-84FA421E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8BE2D-262C-48AD-B80B-C91B2B243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45072-1EB6-4EE9-979A-C99439DBD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99CE8-07C3-48C2-B9BB-FA0DBCBB7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704B4-EA2A-4F67-A7F0-C34771979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17A2F0-6F5F-4F91-B245-CDD20D175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8046" b="75362"/>
          <a:stretch/>
        </p:blipFill>
        <p:spPr>
          <a:xfrm>
            <a:off x="1133060" y="944217"/>
            <a:ext cx="9581323" cy="39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3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7912C0-C4B7-418F-A253-A8DC15D4C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13635" r="10620" b="29409"/>
          <a:stretch/>
        </p:blipFill>
        <p:spPr>
          <a:xfrm>
            <a:off x="2189921" y="0"/>
            <a:ext cx="6874565" cy="6874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D143A1-45F9-4D0E-9E96-57E843680C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5170" r="61378" b="86689"/>
          <a:stretch/>
        </p:blipFill>
        <p:spPr>
          <a:xfrm>
            <a:off x="0" y="77002"/>
            <a:ext cx="1980649" cy="7411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91BA7A-31C5-41AA-9A8B-0EC032EF84CB}"/>
              </a:ext>
            </a:extLst>
          </p:cNvPr>
          <p:cNvSpPr/>
          <p:nvPr/>
        </p:nvSpPr>
        <p:spPr>
          <a:xfrm>
            <a:off x="4490853" y="4265901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63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CAB902-DBA3-466E-A82A-C634C2C8EC5B}"/>
              </a:ext>
            </a:extLst>
          </p:cNvPr>
          <p:cNvSpPr/>
          <p:nvPr/>
        </p:nvSpPr>
        <p:spPr>
          <a:xfrm>
            <a:off x="5104436" y="4265901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64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FA525-FA7E-4ACF-B757-C456BCAB8C1E}"/>
              </a:ext>
            </a:extLst>
          </p:cNvPr>
          <p:cNvSpPr/>
          <p:nvPr/>
        </p:nvSpPr>
        <p:spPr>
          <a:xfrm>
            <a:off x="5718019" y="4265901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65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7DD874-E0B8-40DF-ACC0-FEF73DB979C1}"/>
              </a:ext>
            </a:extLst>
          </p:cNvPr>
          <p:cNvSpPr/>
          <p:nvPr/>
        </p:nvSpPr>
        <p:spPr>
          <a:xfrm>
            <a:off x="6331602" y="4265901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66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6CA08E-64C9-41A2-A0ED-D30DFC8F9ABA}"/>
              </a:ext>
            </a:extLst>
          </p:cNvPr>
          <p:cNvSpPr/>
          <p:nvPr/>
        </p:nvSpPr>
        <p:spPr>
          <a:xfrm>
            <a:off x="4490853" y="4881285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73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F1144B-B197-4DD5-8F01-D24D63D35685}"/>
              </a:ext>
            </a:extLst>
          </p:cNvPr>
          <p:cNvSpPr/>
          <p:nvPr/>
        </p:nvSpPr>
        <p:spPr>
          <a:xfrm>
            <a:off x="5104436" y="4881285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74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D748A4-9629-4E1B-AC38-6D137AC4A5E2}"/>
              </a:ext>
            </a:extLst>
          </p:cNvPr>
          <p:cNvSpPr/>
          <p:nvPr/>
        </p:nvSpPr>
        <p:spPr>
          <a:xfrm>
            <a:off x="5718019" y="4881285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75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ABDF2F-D11C-4D71-A806-1BD9D5CDAF2B}"/>
              </a:ext>
            </a:extLst>
          </p:cNvPr>
          <p:cNvSpPr/>
          <p:nvPr/>
        </p:nvSpPr>
        <p:spPr>
          <a:xfrm>
            <a:off x="6331602" y="4881285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76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BF5069-62A3-42E3-9925-4B4DF2EAE174}"/>
              </a:ext>
            </a:extLst>
          </p:cNvPr>
          <p:cNvSpPr/>
          <p:nvPr/>
        </p:nvSpPr>
        <p:spPr>
          <a:xfrm>
            <a:off x="4494333" y="5496669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83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906EDE-AE99-4D5A-9D77-8A448E16A639}"/>
              </a:ext>
            </a:extLst>
          </p:cNvPr>
          <p:cNvSpPr/>
          <p:nvPr/>
        </p:nvSpPr>
        <p:spPr>
          <a:xfrm>
            <a:off x="5107916" y="5496669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84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01C6C0-2E2E-4116-A6FB-8FD2FE8D289B}"/>
              </a:ext>
            </a:extLst>
          </p:cNvPr>
          <p:cNvSpPr/>
          <p:nvPr/>
        </p:nvSpPr>
        <p:spPr>
          <a:xfrm>
            <a:off x="5721499" y="5496669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85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D95A8C-C3DF-40E7-8241-635A479EC7F1}"/>
              </a:ext>
            </a:extLst>
          </p:cNvPr>
          <p:cNvSpPr/>
          <p:nvPr/>
        </p:nvSpPr>
        <p:spPr>
          <a:xfrm>
            <a:off x="6335082" y="5496669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86</a:t>
            </a:r>
            <a:endParaRPr lang="en-US" sz="1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0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7912C0-C4B7-418F-A253-A8DC15D4C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0" t="70289" r="10918" b="9728"/>
          <a:stretch/>
        </p:blipFill>
        <p:spPr>
          <a:xfrm>
            <a:off x="579782" y="1232452"/>
            <a:ext cx="11218378" cy="3935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D143A1-45F9-4D0E-9E96-57E843680C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5170" r="61378" b="86689"/>
          <a:stretch/>
        </p:blipFill>
        <p:spPr>
          <a:xfrm>
            <a:off x="0" y="77002"/>
            <a:ext cx="1980649" cy="7411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0DABF3-EA21-4B0D-AFC8-E2C7F56CC63F}"/>
              </a:ext>
            </a:extLst>
          </p:cNvPr>
          <p:cNvSpPr/>
          <p:nvPr/>
        </p:nvSpPr>
        <p:spPr>
          <a:xfrm>
            <a:off x="1280513" y="2447041"/>
            <a:ext cx="607921" cy="624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37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209F56-FBD3-4D69-8581-499A55CB6E5D}"/>
              </a:ext>
            </a:extLst>
          </p:cNvPr>
          <p:cNvSpPr/>
          <p:nvPr/>
        </p:nvSpPr>
        <p:spPr>
          <a:xfrm>
            <a:off x="1286426" y="3250095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50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5CF848-952B-4F68-BA58-992BB57567C8}"/>
              </a:ext>
            </a:extLst>
          </p:cNvPr>
          <p:cNvSpPr/>
          <p:nvPr/>
        </p:nvSpPr>
        <p:spPr>
          <a:xfrm>
            <a:off x="1286426" y="4065433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84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4586A4-CD66-42BE-AC17-6D94F0BB992D}"/>
              </a:ext>
            </a:extLst>
          </p:cNvPr>
          <p:cNvSpPr/>
          <p:nvPr/>
        </p:nvSpPr>
        <p:spPr>
          <a:xfrm>
            <a:off x="8039122" y="2455807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A11001-F001-4C09-AE81-065F3CFBDD0D}"/>
              </a:ext>
            </a:extLst>
          </p:cNvPr>
          <p:cNvSpPr/>
          <p:nvPr/>
        </p:nvSpPr>
        <p:spPr>
          <a:xfrm>
            <a:off x="9964670" y="2455807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6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431C32-8CDA-4854-9EA2-E2FBF68645A8}"/>
              </a:ext>
            </a:extLst>
          </p:cNvPr>
          <p:cNvSpPr/>
          <p:nvPr/>
        </p:nvSpPr>
        <p:spPr>
          <a:xfrm>
            <a:off x="8039122" y="3260034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7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47ACF3-569E-403C-96BC-1DA08D882272}"/>
              </a:ext>
            </a:extLst>
          </p:cNvPr>
          <p:cNvSpPr/>
          <p:nvPr/>
        </p:nvSpPr>
        <p:spPr>
          <a:xfrm>
            <a:off x="9964670" y="3260034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2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056F06-8909-497C-94AE-6DE7D543367B}"/>
              </a:ext>
            </a:extLst>
          </p:cNvPr>
          <p:cNvSpPr/>
          <p:nvPr/>
        </p:nvSpPr>
        <p:spPr>
          <a:xfrm>
            <a:off x="8039122" y="4065433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9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0C5A1C-DC9D-4D47-BDBE-1A90259054F3}"/>
              </a:ext>
            </a:extLst>
          </p:cNvPr>
          <p:cNvSpPr/>
          <p:nvPr/>
        </p:nvSpPr>
        <p:spPr>
          <a:xfrm>
            <a:off x="9964670" y="4065433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1</a:t>
            </a:r>
            <a:endParaRPr lang="en-US" sz="1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660135-9B6E-4AB6-BF8D-BD0F330A7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636" r="10435" b="61596"/>
          <a:stretch/>
        </p:blipFill>
        <p:spPr>
          <a:xfrm>
            <a:off x="552762" y="0"/>
            <a:ext cx="10191656" cy="541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3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660135-9B6E-4AB6-BF8D-BD0F330A7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37332" r="7710" b="8040"/>
          <a:stretch/>
        </p:blipFill>
        <p:spPr>
          <a:xfrm>
            <a:off x="1371600" y="0"/>
            <a:ext cx="7188200" cy="666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21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MAIHUNG</cp:lastModifiedBy>
  <cp:revision>8</cp:revision>
  <dcterms:created xsi:type="dcterms:W3CDTF">2020-08-14T02:46:21Z</dcterms:created>
  <dcterms:modified xsi:type="dcterms:W3CDTF">2025-04-05T21:30:44Z</dcterms:modified>
</cp:coreProperties>
</file>