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287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1)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8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28749"/>
            <a:ext cx="1274379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28750"/>
            <a:ext cx="1274379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28750"/>
            <a:ext cx="1274379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28750"/>
            <a:ext cx="1274379" cy="92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191" y="2552699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– 1 = 5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1179" y="3333750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trừ một bằng năm.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91852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trừ 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750"/>
            <a:ext cx="1274379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1" y="1428750"/>
            <a:ext cx="127437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0" y="496661"/>
            <a:ext cx="812102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66750"/>
            <a:ext cx="812102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51" y="496661"/>
            <a:ext cx="812102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8561"/>
            <a:ext cx="812102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94" y="801461"/>
            <a:ext cx="812102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191" y="2552700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2 = 3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1179" y="3333418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trừ hai bằng ba.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5" t="4656" r="7408" b="66138"/>
          <a:stretch/>
        </p:blipFill>
        <p:spPr>
          <a:xfrm>
            <a:off x="4876800" y="438150"/>
            <a:ext cx="4267200" cy="4461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2217" r="47241" b="67830"/>
          <a:stretch/>
        </p:blipFill>
        <p:spPr>
          <a:xfrm>
            <a:off x="53192" y="1641763"/>
            <a:ext cx="4899808" cy="29256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3096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35080" r="8019" b="46084"/>
          <a:stretch/>
        </p:blipFill>
        <p:spPr>
          <a:xfrm>
            <a:off x="0" y="971550"/>
            <a:ext cx="9015563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53333" r="6183" b="6243"/>
          <a:stretch/>
        </p:blipFill>
        <p:spPr>
          <a:xfrm>
            <a:off x="533400" y="-19050"/>
            <a:ext cx="8153400" cy="50014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24800" y="666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24800" y="4283529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248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24800" y="2495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91525" y="1657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7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1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53</Words>
  <Application>Microsoft Office PowerPoint</Application>
  <PresentationFormat>On-screen Show (16:9)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MAIHUNG</cp:lastModifiedBy>
  <cp:revision>42</cp:revision>
  <dcterms:created xsi:type="dcterms:W3CDTF">2020-08-19T03:47:13Z</dcterms:created>
  <dcterms:modified xsi:type="dcterms:W3CDTF">2025-04-05T19:58:54Z</dcterms:modified>
</cp:coreProperties>
</file>