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8" r:id="rId3"/>
    <p:sldId id="257" r:id="rId4"/>
    <p:sldId id="258" r:id="rId5"/>
    <p:sldId id="259" r:id="rId6"/>
    <p:sldId id="260" r:id="rId7"/>
    <p:sldId id="266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29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08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vi-VN"/>
              <a:t>Bấm để 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1B1E00-A00D-477D-997B-00E3F6554555}" type="datetime1">
              <a:rPr lang="vi-VN" smtClean="0"/>
              <a:pPr/>
              <a:t>06/04/2025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3657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B43F2-FF54-4385-AA99-FE6A33D710D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A810A-F595-4B23-B9E3-0F246680C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304800" y="1134919"/>
            <a:ext cx="8775439" cy="530914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645194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sz="45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 ĐÓN QUÝ THẦY CÔ GIÁO ĐẾN DỰ GIỜ </a:t>
            </a:r>
            <a:r>
              <a:rPr lang="en-US" sz="4500" dirty="0" smtClean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LỚP</a:t>
            </a:r>
            <a:endParaRPr lang="en-US" sz="4050" dirty="0">
              <a:ln w="38100">
                <a:solidFill>
                  <a:srgbClr val="9A5315">
                    <a:lumMod val="75000"/>
                  </a:srgbClr>
                </a:solidFill>
              </a:ln>
              <a:solidFill>
                <a:srgbClr val="FF0000"/>
              </a:solidFill>
              <a:effectLst>
                <a:glow rad="101600">
                  <a:srgbClr val="DA6FDF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1896566" y="1665833"/>
            <a:ext cx="3578159" cy="7848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4500" b="1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MÔN: </a:t>
            </a:r>
            <a:r>
              <a:rPr lang="en-US" sz="4500" b="1" dirty="0" smtClean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TOÁN</a:t>
            </a:r>
            <a:endParaRPr lang="en-US" sz="4500" b="1" dirty="0">
              <a:ln w="2857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2349517" y="7210"/>
            <a:ext cx="3827394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 TIỂU HỌC </a:t>
            </a:r>
            <a:r>
              <a:rPr lang="en-US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HÒA NGHĨA</a:t>
            </a:r>
            <a:endParaRPr lang="en-US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4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78" y="1428750"/>
            <a:ext cx="8740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12: BẢNG CỘNG, BẢNG TRỪ TRONG PHẠM VI 10</a:t>
            </a:r>
          </a:p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1)</a:t>
            </a:r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2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0" y="2721"/>
            <a:ext cx="2667000" cy="839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30990" r="34995" b="63714"/>
          <a:stretch/>
        </p:blipFill>
        <p:spPr>
          <a:xfrm>
            <a:off x="838200" y="842332"/>
            <a:ext cx="3991892" cy="727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8" t="30476" r="14645" b="63810"/>
          <a:stretch/>
        </p:blipFill>
        <p:spPr>
          <a:xfrm>
            <a:off x="5780314" y="788447"/>
            <a:ext cx="1687286" cy="75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37460" r="34456" b="57672"/>
          <a:stretch/>
        </p:blipFill>
        <p:spPr>
          <a:xfrm>
            <a:off x="838201" y="1547728"/>
            <a:ext cx="3991892" cy="660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43266" r="34761" b="52169"/>
          <a:stretch/>
        </p:blipFill>
        <p:spPr>
          <a:xfrm>
            <a:off x="870857" y="2190750"/>
            <a:ext cx="3959235" cy="627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48696" r="35066" b="46879"/>
          <a:stretch/>
        </p:blipFill>
        <p:spPr>
          <a:xfrm>
            <a:off x="870857" y="2741253"/>
            <a:ext cx="3959235" cy="60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54800" r="35370" b="40945"/>
          <a:stretch/>
        </p:blipFill>
        <p:spPr>
          <a:xfrm>
            <a:off x="914400" y="3355802"/>
            <a:ext cx="3915692" cy="587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60952" r="35676" b="34757"/>
          <a:stretch/>
        </p:blipFill>
        <p:spPr>
          <a:xfrm>
            <a:off x="941614" y="3998998"/>
            <a:ext cx="3888477" cy="592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36512" r="14036" b="59365"/>
          <a:stretch/>
        </p:blipFill>
        <p:spPr>
          <a:xfrm>
            <a:off x="5867400" y="1477892"/>
            <a:ext cx="1611086" cy="5604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42933" r="14036" b="53228"/>
          <a:stretch/>
        </p:blipFill>
        <p:spPr>
          <a:xfrm>
            <a:off x="5943600" y="2208259"/>
            <a:ext cx="1524000" cy="493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1" t="50000" r="14036" b="46705"/>
          <a:stretch/>
        </p:blipFill>
        <p:spPr>
          <a:xfrm>
            <a:off x="5867400" y="2933629"/>
            <a:ext cx="1576574" cy="4306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7" t="54800" r="14036" b="40787"/>
          <a:stretch/>
        </p:blipFill>
        <p:spPr>
          <a:xfrm>
            <a:off x="5943600" y="3437330"/>
            <a:ext cx="1475016" cy="5303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61222" r="14036" b="34870"/>
          <a:stretch/>
        </p:blipFill>
        <p:spPr>
          <a:xfrm>
            <a:off x="5943600" y="4094367"/>
            <a:ext cx="1447800" cy="47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6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t="76402" r="5197" b="5821"/>
          <a:stretch/>
        </p:blipFill>
        <p:spPr>
          <a:xfrm>
            <a:off x="228599" y="1047750"/>
            <a:ext cx="8759365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3563857" y="0"/>
            <a:ext cx="2379743" cy="895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291465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29527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2952750"/>
            <a:ext cx="6858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6114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5200" y="2922814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3400" y="2928257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t="8486" r="3728" b="62293"/>
          <a:stretch/>
        </p:blipFill>
        <p:spPr>
          <a:xfrm>
            <a:off x="90048" y="590550"/>
            <a:ext cx="8977752" cy="455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t="3704" r="58329" b="92593"/>
          <a:stretch/>
        </p:blipFill>
        <p:spPr>
          <a:xfrm>
            <a:off x="2895600" y="98202"/>
            <a:ext cx="3592286" cy="53275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28800" y="31051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47850" y="3586843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28800" y="40957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0" y="21907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0" y="26479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91200" y="12763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29300" y="17335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48100" y="31813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29300" y="21907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772400" y="12763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t="42963" r="12982" b="8572"/>
          <a:stretch/>
        </p:blipFill>
        <p:spPr>
          <a:xfrm>
            <a:off x="1066800" y="57150"/>
            <a:ext cx="6934200" cy="5045449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584371" y="1621971"/>
            <a:ext cx="610222" cy="1199563"/>
          </a:xfrm>
          <a:custGeom>
            <a:avLst/>
            <a:gdLst>
              <a:gd name="connsiteX0" fmla="*/ 0 w 610222"/>
              <a:gd name="connsiteY0" fmla="*/ 0 h 1199563"/>
              <a:gd name="connsiteX1" fmla="*/ 587829 w 610222"/>
              <a:gd name="connsiteY1" fmla="*/ 555172 h 1199563"/>
              <a:gd name="connsiteX2" fmla="*/ 489858 w 610222"/>
              <a:gd name="connsiteY2" fmla="*/ 1143000 h 1199563"/>
              <a:gd name="connsiteX3" fmla="*/ 511629 w 610222"/>
              <a:gd name="connsiteY3" fmla="*/ 1143000 h 119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222" h="1199563">
                <a:moveTo>
                  <a:pt x="0" y="0"/>
                </a:moveTo>
                <a:cubicBezTo>
                  <a:pt x="253093" y="182336"/>
                  <a:pt x="506186" y="364672"/>
                  <a:pt x="587829" y="555172"/>
                </a:cubicBezTo>
                <a:cubicBezTo>
                  <a:pt x="669472" y="745672"/>
                  <a:pt x="502558" y="1045029"/>
                  <a:pt x="489858" y="1143000"/>
                </a:cubicBezTo>
                <a:cubicBezTo>
                  <a:pt x="477158" y="1240971"/>
                  <a:pt x="494393" y="1191985"/>
                  <a:pt x="511629" y="114300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377543" y="1998340"/>
            <a:ext cx="1436914" cy="374746"/>
          </a:xfrm>
          <a:custGeom>
            <a:avLst/>
            <a:gdLst>
              <a:gd name="connsiteX0" fmla="*/ 1436914 w 1436914"/>
              <a:gd name="connsiteY0" fmla="*/ 374746 h 374746"/>
              <a:gd name="connsiteX1" fmla="*/ 446314 w 1436914"/>
              <a:gd name="connsiteY1" fmla="*/ 4631 h 374746"/>
              <a:gd name="connsiteX2" fmla="*/ 0 w 1436914"/>
              <a:gd name="connsiteY2" fmla="*/ 200574 h 37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6914" h="374746">
                <a:moveTo>
                  <a:pt x="1436914" y="374746"/>
                </a:moveTo>
                <a:cubicBezTo>
                  <a:pt x="1061357" y="204203"/>
                  <a:pt x="685800" y="33660"/>
                  <a:pt x="446314" y="4631"/>
                </a:cubicBezTo>
                <a:cubicBezTo>
                  <a:pt x="206828" y="-24398"/>
                  <a:pt x="103414" y="88088"/>
                  <a:pt x="0" y="20057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407229" y="3766457"/>
            <a:ext cx="1426028" cy="457489"/>
          </a:xfrm>
          <a:custGeom>
            <a:avLst/>
            <a:gdLst>
              <a:gd name="connsiteX0" fmla="*/ 0 w 1426028"/>
              <a:gd name="connsiteY0" fmla="*/ 54429 h 457489"/>
              <a:gd name="connsiteX1" fmla="*/ 870857 w 1426028"/>
              <a:gd name="connsiteY1" fmla="*/ 457200 h 457489"/>
              <a:gd name="connsiteX2" fmla="*/ 1426028 w 1426028"/>
              <a:gd name="connsiteY2" fmla="*/ 0 h 45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6028" h="457489">
                <a:moveTo>
                  <a:pt x="0" y="54429"/>
                </a:moveTo>
                <a:cubicBezTo>
                  <a:pt x="316593" y="260350"/>
                  <a:pt x="633186" y="466272"/>
                  <a:pt x="870857" y="457200"/>
                </a:cubicBezTo>
                <a:cubicBezTo>
                  <a:pt x="1108528" y="448129"/>
                  <a:pt x="1267278" y="224064"/>
                  <a:pt x="1426028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474446" y="3145971"/>
            <a:ext cx="1239068" cy="1393372"/>
          </a:xfrm>
          <a:custGeom>
            <a:avLst/>
            <a:gdLst>
              <a:gd name="connsiteX0" fmla="*/ 1239068 w 1239068"/>
              <a:gd name="connsiteY0" fmla="*/ 1393372 h 1393372"/>
              <a:gd name="connsiteX1" fmla="*/ 41640 w 1239068"/>
              <a:gd name="connsiteY1" fmla="*/ 326572 h 1393372"/>
              <a:gd name="connsiteX2" fmla="*/ 389983 w 1239068"/>
              <a:gd name="connsiteY2" fmla="*/ 0 h 139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068" h="1393372">
                <a:moveTo>
                  <a:pt x="1239068" y="1393372"/>
                </a:moveTo>
                <a:cubicBezTo>
                  <a:pt x="711111" y="976086"/>
                  <a:pt x="183154" y="558801"/>
                  <a:pt x="41640" y="326572"/>
                </a:cubicBezTo>
                <a:cubicBezTo>
                  <a:pt x="-99874" y="94343"/>
                  <a:pt x="145054" y="47171"/>
                  <a:pt x="389983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02086" y="3090787"/>
            <a:ext cx="1219200" cy="501499"/>
          </a:xfrm>
          <a:custGeom>
            <a:avLst/>
            <a:gdLst>
              <a:gd name="connsiteX0" fmla="*/ 1219200 w 1219200"/>
              <a:gd name="connsiteY0" fmla="*/ 501499 h 501499"/>
              <a:gd name="connsiteX1" fmla="*/ 870857 w 1219200"/>
              <a:gd name="connsiteY1" fmla="*/ 55184 h 501499"/>
              <a:gd name="connsiteX2" fmla="*/ 0 w 1219200"/>
              <a:gd name="connsiteY2" fmla="*/ 22527 h 50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501499">
                <a:moveTo>
                  <a:pt x="1219200" y="501499"/>
                </a:moveTo>
                <a:cubicBezTo>
                  <a:pt x="1146628" y="318256"/>
                  <a:pt x="1074057" y="135013"/>
                  <a:pt x="870857" y="55184"/>
                </a:cubicBezTo>
                <a:cubicBezTo>
                  <a:pt x="667657" y="-24645"/>
                  <a:pt x="333828" y="-1059"/>
                  <a:pt x="0" y="22527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657350"/>
            <a:ext cx="64008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 BIỆT CÁC EM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4699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56</Words>
  <Application>Microsoft Office PowerPoint</Application>
  <PresentationFormat>On-screen Show (16:9)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AvantGarde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MAIHUNG</cp:lastModifiedBy>
  <cp:revision>25</cp:revision>
  <dcterms:created xsi:type="dcterms:W3CDTF">2020-08-19T11:09:33Z</dcterms:created>
  <dcterms:modified xsi:type="dcterms:W3CDTF">2025-04-05T20:18:49Z</dcterms:modified>
</cp:coreProperties>
</file>