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428"/>
    <a:srgbClr val="C9E428"/>
    <a:srgbClr val="CDF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298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8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2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5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1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3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9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184281" y="674306"/>
            <a:ext cx="8775439" cy="530914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645194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sz="45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 ĐÓN QUÝ THẦY CÔ GIÁO ĐẾN DỰ GIỜ LỚP 1</a:t>
            </a:r>
            <a:r>
              <a:rPr lang="en-US" sz="405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1896566" y="1665833"/>
            <a:ext cx="3578159" cy="7848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4500" b="1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MÔN: </a:t>
            </a:r>
            <a:r>
              <a:rPr lang="en-US" sz="4500" b="1" dirty="0" smtClean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TOÁN</a:t>
            </a:r>
            <a:endParaRPr lang="en-US" sz="4500" b="1" dirty="0">
              <a:ln w="2857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056" y="1793268"/>
            <a:ext cx="7772400" cy="110251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  <a:endParaRPr lang="en-US" sz="48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536" y="3489852"/>
            <a:ext cx="6400800" cy="131445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1014537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9552" y="123478"/>
            <a:ext cx="576064" cy="769441"/>
            <a:chOff x="539552" y="123478"/>
            <a:chExt cx="576064" cy="769441"/>
          </a:xfrm>
        </p:grpSpPr>
        <p:sp>
          <p:nvSpPr>
            <p:cNvPr id="5" name="Oval 4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769982" y="878430"/>
            <a:ext cx="8266513" cy="19450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21098" y="2319461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6 – 2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72200" y="2319461"/>
            <a:ext cx="180020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10 – 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21098" y="950438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4 + 2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88224" y="950438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+ </a:t>
            </a:r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0939" y="878430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8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0937" y="2248323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3267" y="2248323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3267" y="879300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6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0392" y="2248323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00392" y="879300"/>
            <a:ext cx="110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=10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4780" y="950438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3 + 5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4780" y="2319461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– 5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61063" y="191129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06301" y="1671389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6 – 4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372200" y="1671389"/>
            <a:ext cx="1857411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10 –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6142" y="1599381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8470" y="1600251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85595" y="1600251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9983" y="1671389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– 3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5576" y="3147814"/>
            <a:ext cx="8266513" cy="1945087"/>
          </a:xfrm>
          <a:prstGeom prst="roundRect">
            <a:avLst/>
          </a:prstGeom>
          <a:solidFill>
            <a:srgbClr val="CDF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06692" y="4588845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– 1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573818" y="4588845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5 – 5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606692" y="3219822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7 + 1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573818" y="3219822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5 + 0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66533" y="3147814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7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66531" y="451770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18861" y="451770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18861" y="3148684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8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85986" y="451770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0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85986" y="3148684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5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70374" y="3219822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4 + 3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70374" y="4588845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7 – 4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591895" y="3940773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 + 7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559021" y="3940773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5 – 0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51736" y="3868765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04064" y="3869635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71189" y="3869635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55577" y="3940773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3 + 4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471" y="843558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a)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493" y="3050677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b)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627186" y="1589217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612389" y="2237289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581721" y="159008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579514" y="2198394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517435" y="163073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502813" y="2245712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612389" y="382011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643304" y="4444829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5564717" y="3795886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550311" y="4454122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502204" y="382767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502204" y="4454122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61789" r="5281" b="5474"/>
          <a:stretch/>
        </p:blipFill>
        <p:spPr>
          <a:xfrm>
            <a:off x="532206" y="555526"/>
            <a:ext cx="8504290" cy="457394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900304" y="3088228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884399" y="3600668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868494" y="4083918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852589" y="4587974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8316416" y="3126339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8316416" y="3622830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8316416" y="4119321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8316416" y="4615812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3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2" t="12285" r="7701" b="75677"/>
          <a:stretch/>
        </p:blipFill>
        <p:spPr>
          <a:xfrm>
            <a:off x="-36512" y="1707654"/>
            <a:ext cx="9144000" cy="2223733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663280" y="329183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743400" y="329183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823520" y="329183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983760" y="3222693"/>
            <a:ext cx="792088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8207896" y="321982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9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38213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a)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8835" r="9972" b="48618"/>
          <a:stretch/>
        </p:blipFill>
        <p:spPr>
          <a:xfrm>
            <a:off x="539552" y="569741"/>
            <a:ext cx="8496944" cy="41291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080324" y="249974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224649" y="321982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2080324" y="393990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9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932040" y="2427734"/>
            <a:ext cx="576064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139952" y="3147814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38213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4139952" y="3828277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0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7020272" y="244307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7956376" y="314221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7092280" y="387234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4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58321" r="5594" b="6124"/>
          <a:stretch/>
        </p:blipFill>
        <p:spPr>
          <a:xfrm>
            <a:off x="107505" y="748902"/>
            <a:ext cx="8928992" cy="422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168</Words>
  <Application>Microsoft Office PowerPoint</Application>
  <PresentationFormat>On-screen Show (16:9)</PresentationFormat>
  <Paragraphs>89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AvantGarde</vt:lpstr>
      <vt:lpstr>Calibri</vt:lpstr>
      <vt:lpstr>Times New Roman</vt:lpstr>
      <vt:lpstr>Office Theme</vt:lpstr>
      <vt:lpstr>PowerPoint Presentation</vt:lpstr>
      <vt:lpstr>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Dell</dc:creator>
  <cp:lastModifiedBy>MAIHUNG</cp:lastModifiedBy>
  <cp:revision>28</cp:revision>
  <dcterms:created xsi:type="dcterms:W3CDTF">2020-08-19T02:50:37Z</dcterms:created>
  <dcterms:modified xsi:type="dcterms:W3CDTF">2025-04-05T20:35:43Z</dcterms:modified>
</cp:coreProperties>
</file>