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media/audio5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704" r:id="rId2"/>
    <p:sldId id="574" r:id="rId3"/>
    <p:sldId id="722" r:id="rId4"/>
    <p:sldId id="442" r:id="rId5"/>
    <p:sldId id="441" r:id="rId6"/>
    <p:sldId id="718" r:id="rId7"/>
    <p:sldId id="706" r:id="rId8"/>
    <p:sldId id="707" r:id="rId9"/>
    <p:sldId id="721" r:id="rId10"/>
    <p:sldId id="708" r:id="rId11"/>
    <p:sldId id="709" r:id="rId12"/>
    <p:sldId id="710" r:id="rId13"/>
    <p:sldId id="720" r:id="rId14"/>
    <p:sldId id="70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E86030"/>
    <a:srgbClr val="EA6F44"/>
    <a:srgbClr val="CCFF99"/>
    <a:srgbClr val="CEECFE"/>
    <a:srgbClr val="A9DDFD"/>
    <a:srgbClr val="FFD88B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2" autoAdjust="0"/>
  </p:normalViewPr>
  <p:slideViewPr>
    <p:cSldViewPr>
      <p:cViewPr varScale="1">
        <p:scale>
          <a:sx n="130" d="100"/>
          <a:sy n="130" d="100"/>
        </p:scale>
        <p:origin x="7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6984-D118-4A97-9C22-4CE89FE02ED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1C456-6E6D-4413-B09C-66AB65F6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7D410AF-4F45-2AA6-E443-17D5A647D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2082A3E-8DE3-976F-9946-469B00B23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85C60D0B-8E23-5226-29FB-9BB7465FE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D63D62-5A0D-46ED-BDD7-187E42DE89B9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hỗ dành sẵn cho Hình ảnh của Bản chiếu 1">
            <a:extLst>
              <a:ext uri="{FF2B5EF4-FFF2-40B4-BE49-F238E27FC236}">
                <a16:creationId xmlns:a16="http://schemas.microsoft.com/office/drawing/2014/main" id="{86301F56-97D8-D91F-D283-717DF4FF3C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Chỗ dành sẵn cho Ghi chú 2">
            <a:extLst>
              <a:ext uri="{FF2B5EF4-FFF2-40B4-BE49-F238E27FC236}">
                <a16:creationId xmlns:a16="http://schemas.microsoft.com/office/drawing/2014/main" id="{449C0703-0895-29A7-4D96-B40622C44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6C3E71B-22D0-5BCC-84AB-04781BAF9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7795EA-5B7C-4BF9-9C78-528D4E4E995C}" type="slidenum">
              <a:rPr lang="vi-VN" altLang="en-US">
                <a:solidFill>
                  <a:srgbClr val="000000"/>
                </a:solidFill>
              </a:rPr>
              <a:pPr/>
              <a:t>11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hỗ dành sẵn cho Hình ảnh của Bản chiếu 1">
            <a:extLst>
              <a:ext uri="{FF2B5EF4-FFF2-40B4-BE49-F238E27FC236}">
                <a16:creationId xmlns:a16="http://schemas.microsoft.com/office/drawing/2014/main" id="{7A9DD270-0384-CE3F-032C-1A5598564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Chỗ dành sẵn cho Ghi chú 2">
            <a:extLst>
              <a:ext uri="{FF2B5EF4-FFF2-40B4-BE49-F238E27FC236}">
                <a16:creationId xmlns:a16="http://schemas.microsoft.com/office/drawing/2014/main" id="{3D8603F9-7BC2-98B6-7D98-994C596B74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CED2488-C530-8FDC-46F9-311BFBBC3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FF989D-BC3C-4BDE-A8DA-127FE337D07C}" type="slidenum">
              <a:rPr lang="vi-VN" altLang="en-US">
                <a:solidFill>
                  <a:srgbClr val="000000"/>
                </a:solidFill>
              </a:rPr>
              <a:pPr/>
              <a:t>12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4">
            <a:extLst>
              <a:ext uri="{FF2B5EF4-FFF2-40B4-BE49-F238E27FC236}">
                <a16:creationId xmlns:a16="http://schemas.microsoft.com/office/drawing/2014/main" id="{1828690A-8D90-5156-6124-B515C255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874713"/>
            <a:ext cx="5105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TRƯỜNG TIỂU HỌC HÒA NGHĨA</a:t>
            </a:r>
            <a:endParaRPr lang="en-US" altLang="en-US" sz="21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9E28A8C3-E6F3-13F1-A107-F1A751143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53609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Môn: </a:t>
            </a:r>
            <a:r>
              <a:rPr lang="en-US" altLang="en-US" sz="41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1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4" name="Picture 18" descr="202">
            <a:extLst>
              <a:ext uri="{FF2B5EF4-FFF2-40B4-BE49-F238E27FC236}">
                <a16:creationId xmlns:a16="http://schemas.microsoft.com/office/drawing/2014/main" id="{B6E7E571-1824-AA42-74DC-147E7B347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5013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>
            <a:extLst>
              <a:ext uri="{FF2B5EF4-FFF2-40B4-BE49-F238E27FC236}">
                <a16:creationId xmlns:a16="http://schemas.microsoft.com/office/drawing/2014/main" id="{9182A1FB-B8A9-A4AF-6547-C545DA121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956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>
            <a:extLst>
              <a:ext uri="{FF2B5EF4-FFF2-40B4-BE49-F238E27FC236}">
                <a16:creationId xmlns:a16="http://schemas.microsoft.com/office/drawing/2014/main" id="{23AC0BA2-A09A-3EAC-03D1-16EEF0A5B0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161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divider_115">
            <a:extLst>
              <a:ext uri="{FF2B5EF4-FFF2-40B4-BE49-F238E27FC236}">
                <a16:creationId xmlns:a16="http://schemas.microsoft.com/office/drawing/2014/main" id="{8A96092C-9E94-C65C-D70E-0DC48E04D1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9063" y="2368550"/>
            <a:ext cx="3435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>
            <a:extLst>
              <a:ext uri="{FF2B5EF4-FFF2-40B4-BE49-F238E27FC236}">
                <a16:creationId xmlns:a16="http://schemas.microsoft.com/office/drawing/2014/main" id="{8CB608F1-9ADC-C165-ADE5-71CC1F1F73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35463"/>
            <a:ext cx="52578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>
            <a:extLst>
              <a:ext uri="{FF2B5EF4-FFF2-40B4-BE49-F238E27FC236}">
                <a16:creationId xmlns:a16="http://schemas.microsoft.com/office/drawing/2014/main" id="{BC2CC167-32FE-FB0B-6E76-73CBE4D972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3850" y="5191125"/>
            <a:ext cx="3435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>
            <a:extLst>
              <a:ext uri="{FF2B5EF4-FFF2-40B4-BE49-F238E27FC236}">
                <a16:creationId xmlns:a16="http://schemas.microsoft.com/office/drawing/2014/main" id="{6CB27646-BA0E-DA0D-3F7D-70520509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355850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9F159FD-14EC-2F99-4A5C-3620F7A11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7" b="65004"/>
          <a:stretch>
            <a:fillRect/>
          </a:stretch>
        </p:blipFill>
        <p:spPr bwMode="auto">
          <a:xfrm>
            <a:off x="109538" y="133350"/>
            <a:ext cx="21129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C30BF1F-1379-0923-26C8-FA0FC51CA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5" r="8900" b="66661"/>
          <a:stretch>
            <a:fillRect/>
          </a:stretch>
        </p:blipFill>
        <p:spPr bwMode="auto">
          <a:xfrm>
            <a:off x="0" y="1055688"/>
            <a:ext cx="91440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ình Bầu dục 11">
            <a:extLst>
              <a:ext uri="{FF2B5EF4-FFF2-40B4-BE49-F238E27FC236}">
                <a16:creationId xmlns:a16="http://schemas.microsoft.com/office/drawing/2014/main" id="{170DE7B3-012F-641B-C99A-BEA5702AF1DF}"/>
              </a:ext>
            </a:extLst>
          </p:cNvPr>
          <p:cNvSpPr/>
          <p:nvPr/>
        </p:nvSpPr>
        <p:spPr>
          <a:xfrm>
            <a:off x="1258888" y="3427413"/>
            <a:ext cx="585787" cy="5000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Hình Bầu dục 11">
            <a:extLst>
              <a:ext uri="{FF2B5EF4-FFF2-40B4-BE49-F238E27FC236}">
                <a16:creationId xmlns:a16="http://schemas.microsoft.com/office/drawing/2014/main" id="{3729888F-7A15-E04F-7A79-7C2A4351D181}"/>
              </a:ext>
            </a:extLst>
          </p:cNvPr>
          <p:cNvSpPr/>
          <p:nvPr/>
        </p:nvSpPr>
        <p:spPr>
          <a:xfrm>
            <a:off x="5461000" y="3446463"/>
            <a:ext cx="585788" cy="4984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030" name="Picture 6" descr="Excel Easy 1: Những hình ảnh vỗ tay đẹp cho Powerpoint">
            <a:extLst>
              <a:ext uri="{FF2B5EF4-FFF2-40B4-BE49-F238E27FC236}">
                <a16:creationId xmlns:a16="http://schemas.microsoft.com/office/drawing/2014/main" id="{5C3167A1-6AD2-D321-441C-8D4EA0F3C0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0"/>
            <a:ext cx="19240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Hình ảnh 6">
            <a:extLst>
              <a:ext uri="{FF2B5EF4-FFF2-40B4-BE49-F238E27FC236}">
                <a16:creationId xmlns:a16="http://schemas.microsoft.com/office/drawing/2014/main" id="{D64D9579-48ED-09F5-9ACE-AA5576C9C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7" b="65004"/>
          <a:stretch>
            <a:fillRect/>
          </a:stretch>
        </p:blipFill>
        <p:spPr bwMode="auto">
          <a:xfrm>
            <a:off x="0" y="141288"/>
            <a:ext cx="19621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DCADC276-E51E-C900-4BBE-61F7E10C4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5" b="45744"/>
          <a:stretch>
            <a:fillRect/>
          </a:stretch>
        </p:blipFill>
        <p:spPr bwMode="auto">
          <a:xfrm>
            <a:off x="109538" y="1084263"/>
            <a:ext cx="9034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DE5D3F2E-EA98-A055-3F1C-B12BBD1B223A}"/>
              </a:ext>
            </a:extLst>
          </p:cNvPr>
          <p:cNvSpPr/>
          <p:nvPr/>
        </p:nvSpPr>
        <p:spPr>
          <a:xfrm>
            <a:off x="1825625" y="3744913"/>
            <a:ext cx="779463" cy="6651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vi-VN">
              <a:solidFill>
                <a:srgbClr val="ED7D31"/>
              </a:solidFill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DC07757-D162-591E-2970-4ED944CE4975}"/>
              </a:ext>
            </a:extLst>
          </p:cNvPr>
          <p:cNvSpPr/>
          <p:nvPr/>
        </p:nvSpPr>
        <p:spPr>
          <a:xfrm>
            <a:off x="3717925" y="3744913"/>
            <a:ext cx="712788" cy="6651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vi-VN">
              <a:solidFill>
                <a:srgbClr val="ED7D31"/>
              </a:solidFill>
            </a:endParaRPr>
          </a:p>
        </p:txBody>
      </p:sp>
      <p:pic>
        <p:nvPicPr>
          <p:cNvPr id="6" name="Picture 8" descr="Nerd Emoji Gif - IceGif">
            <a:extLst>
              <a:ext uri="{FF2B5EF4-FFF2-40B4-BE49-F238E27FC236}">
                <a16:creationId xmlns:a16="http://schemas.microsoft.com/office/drawing/2014/main" id="{EE2DE731-AFF4-6356-B697-B9BF48BE1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82550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136ADD7-94E6-34E2-7E8A-6363610C7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55626" r="5054" b="13663"/>
          <a:stretch>
            <a:fillRect/>
          </a:stretch>
        </p:blipFill>
        <p:spPr bwMode="auto">
          <a:xfrm>
            <a:off x="149225" y="865188"/>
            <a:ext cx="875347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Hình ảnh 6">
            <a:extLst>
              <a:ext uri="{FF2B5EF4-FFF2-40B4-BE49-F238E27FC236}">
                <a16:creationId xmlns:a16="http://schemas.microsoft.com/office/drawing/2014/main" id="{909FF5EC-8BC1-4244-04D1-76D277EE5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7" b="65004"/>
          <a:stretch>
            <a:fillRect/>
          </a:stretch>
        </p:blipFill>
        <p:spPr bwMode="auto">
          <a:xfrm>
            <a:off x="68263" y="74613"/>
            <a:ext cx="22320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454A082F-09E5-0D0C-E9F9-FABEA55A60B4}"/>
              </a:ext>
            </a:extLst>
          </p:cNvPr>
          <p:cNvSpPr/>
          <p:nvPr/>
        </p:nvSpPr>
        <p:spPr>
          <a:xfrm>
            <a:off x="4125913" y="3090863"/>
            <a:ext cx="1660525" cy="1050925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1640E3C0-8CFD-CBB0-A066-275E171F8FF7}"/>
              </a:ext>
            </a:extLst>
          </p:cNvPr>
          <p:cNvSpPr/>
          <p:nvPr/>
        </p:nvSpPr>
        <p:spPr>
          <a:xfrm>
            <a:off x="4125913" y="2797175"/>
            <a:ext cx="3619500" cy="153352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F21E613-F65D-C3BA-1E46-3C40A4B7B319}"/>
              </a:ext>
            </a:extLst>
          </p:cNvPr>
          <p:cNvSpPr/>
          <p:nvPr/>
        </p:nvSpPr>
        <p:spPr>
          <a:xfrm>
            <a:off x="7448550" y="2946400"/>
            <a:ext cx="742950" cy="1384300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8" name="Picture 6" descr="Excel Easy 1: Những hình ảnh vỗ tay đẹp cho Powerpoint">
            <a:extLst>
              <a:ext uri="{FF2B5EF4-FFF2-40B4-BE49-F238E27FC236}">
                <a16:creationId xmlns:a16="http://schemas.microsoft.com/office/drawing/2014/main" id="{EBCC9FFA-B433-2489-C43D-D992307FCB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96838"/>
            <a:ext cx="15875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5FD7C22-1ABD-F3D0-F5AE-98B0189EA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92238"/>
            <a:ext cx="8640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b) Em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hãy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nêu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tên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đồ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vật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dạng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khối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lập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phương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hoặc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khối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hộp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nhật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ở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quanh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 ta </a:t>
            </a:r>
            <a:r>
              <a:rPr lang="en-US" altLang="en-US" sz="2800" b="1" dirty="0" err="1">
                <a:solidFill>
                  <a:srgbClr val="0000CC"/>
                </a:solidFill>
                <a:latin typeface="Cambria" panose="02040503050406030204" pitchFamily="18" charset="0"/>
              </a:rPr>
              <a:t>nhé</a:t>
            </a:r>
            <a:r>
              <a:rPr lang="en-US" altLang="en-US" sz="2800" b="1" dirty="0">
                <a:solidFill>
                  <a:srgbClr val="0000CC"/>
                </a:solidFill>
                <a:latin typeface="Cambria" panose="02040503050406030204" pitchFamily="18" charset="0"/>
              </a:rPr>
              <a:t>!</a:t>
            </a:r>
          </a:p>
        </p:txBody>
      </p:sp>
      <p:pic>
        <p:nvPicPr>
          <p:cNvPr id="16387" name="Hình ảnh 6">
            <a:extLst>
              <a:ext uri="{FF2B5EF4-FFF2-40B4-BE49-F238E27FC236}">
                <a16:creationId xmlns:a16="http://schemas.microsoft.com/office/drawing/2014/main" id="{1E8CBBE0-38CF-F67B-3EE2-C7516A54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7" b="65004"/>
          <a:stretch>
            <a:fillRect/>
          </a:stretch>
        </p:blipFill>
        <p:spPr bwMode="auto">
          <a:xfrm>
            <a:off x="68263" y="74613"/>
            <a:ext cx="22320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ữa tươi có đường Vinamilk 110ml giá tốt tại Bách hoá XANH">
            <a:extLst>
              <a:ext uri="{FF2B5EF4-FFF2-40B4-BE49-F238E27FC236}">
                <a16:creationId xmlns:a16="http://schemas.microsoft.com/office/drawing/2014/main" id="{20B40BB7-369E-0C11-BF18-63D783FCD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6550"/>
            <a:ext cx="16446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ình ảnh của - Gạch 2 lỗ giá rẻ nhất tháng 12/2022">
            <a:extLst>
              <a:ext uri="{FF2B5EF4-FFF2-40B4-BE49-F238E27FC236}">
                <a16:creationId xmlns:a16="http://schemas.microsoft.com/office/drawing/2014/main" id="{DC7B51AD-2156-93C4-9FF1-467CB6D2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34727"/>
            <a:ext cx="2171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ình ảnh Hộp Bút Chì PNG Miễn Phí Tải Về - Lovepik">
            <a:extLst>
              <a:ext uri="{FF2B5EF4-FFF2-40B4-BE49-F238E27FC236}">
                <a16:creationId xmlns:a16="http://schemas.microsoft.com/office/drawing/2014/main" id="{DC499B7F-3CFE-EBE6-1F17-EA9CC283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2" y="2952750"/>
            <a:ext cx="18176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iện Tại Cái Hộp Quà Tặng - Miễn Phí vector hình ảnh trên Pixabay">
            <a:extLst>
              <a:ext uri="{FF2B5EF4-FFF2-40B4-BE49-F238E27FC236}">
                <a16:creationId xmlns:a16="http://schemas.microsoft.com/office/drawing/2014/main" id="{EA4C09A6-A7C4-ABB8-4557-D884A0BA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89" y="2454274"/>
            <a:ext cx="22018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WANDBI~3">
            <a:extLst>
              <a:ext uri="{FF2B5EF4-FFF2-40B4-BE49-F238E27FC236}">
                <a16:creationId xmlns:a16="http://schemas.microsoft.com/office/drawing/2014/main" id="{6A34E521-43C1-DE5E-AACD-E17BFDB56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11">
            <a:extLst>
              <a:ext uri="{FF2B5EF4-FFF2-40B4-BE49-F238E27FC236}">
                <a16:creationId xmlns:a16="http://schemas.microsoft.com/office/drawing/2014/main" id="{A465376A-AFE7-66F8-67DD-051743E7C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" y="1428750"/>
            <a:ext cx="9086850" cy="1598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KHOẺ</a:t>
            </a:r>
          </a:p>
          <a:p>
            <a:pPr algn="ctr"/>
            <a:r>
              <a:rPr lang="en-US" sz="2700" b="1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CHUC CÁC EM CHĂM NGOAN HỌC GIỎI</a:t>
            </a:r>
          </a:p>
        </p:txBody>
      </p:sp>
      <p:pic>
        <p:nvPicPr>
          <p:cNvPr id="24580" name="Picture 12" descr="XMASCA~1">
            <a:extLst>
              <a:ext uri="{FF2B5EF4-FFF2-40B4-BE49-F238E27FC236}">
                <a16:creationId xmlns:a16="http://schemas.microsoft.com/office/drawing/2014/main" id="{3D152F3C-B46A-B327-CF2B-626F9C08E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0"/>
            <a:ext cx="48006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WhitecornerFlower">
            <a:extLst>
              <a:ext uri="{FF2B5EF4-FFF2-40B4-BE49-F238E27FC236}">
                <a16:creationId xmlns:a16="http://schemas.microsoft.com/office/drawing/2014/main" id="{A90E5AC6-0576-FB70-6DFD-13C20599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87313"/>
            <a:ext cx="14874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>
            <a:extLst>
              <a:ext uri="{FF2B5EF4-FFF2-40B4-BE49-F238E27FC236}">
                <a16:creationId xmlns:a16="http://schemas.microsoft.com/office/drawing/2014/main" id="{1AD51932-852A-86D5-114E-037D44D903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441450"/>
            <a:ext cx="62230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</p:spTree>
    <p:custDataLst>
      <p:tags r:id="rId1"/>
    </p:custDataLst>
  </p:cSld>
  <p:clrMapOvr>
    <a:masterClrMapping/>
  </p:clrMapOvr>
  <p:transition advTm="11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1771650" y="3657600"/>
            <a:ext cx="1600200" cy="102870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  <a:endParaRPr lang="vi-VN" sz="19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693319" y="3657600"/>
            <a:ext cx="1585913" cy="108585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6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5600701" y="3675460"/>
            <a:ext cx="1518047" cy="108585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4</a:t>
            </a:r>
          </a:p>
        </p:txBody>
      </p:sp>
      <p:sp>
        <p:nvSpPr>
          <p:cNvPr id="9" name="12-Point Star 8"/>
          <p:cNvSpPr/>
          <p:nvPr/>
        </p:nvSpPr>
        <p:spPr>
          <a:xfrm>
            <a:off x="1557878" y="3574310"/>
            <a:ext cx="2027744" cy="1288149"/>
          </a:xfrm>
          <a:prstGeom prst="star1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5</a:t>
            </a:r>
          </a:p>
        </p:txBody>
      </p:sp>
      <p:sp>
        <p:nvSpPr>
          <p:cNvPr id="3" name="Cloud 2"/>
          <p:cNvSpPr/>
          <p:nvPr/>
        </p:nvSpPr>
        <p:spPr>
          <a:xfrm>
            <a:off x="2360036" y="472031"/>
            <a:ext cx="5553075" cy="21145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10 - 5  =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948776" y="231130"/>
            <a:ext cx="867966" cy="921544"/>
            <a:chOff x="4951" y="156"/>
            <a:chExt cx="828" cy="879"/>
          </a:xfrm>
        </p:grpSpPr>
        <p:pic>
          <p:nvPicPr>
            <p:cNvPr id="33832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3" name="Oval 117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2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THỜI GIAN</a:t>
              </a:r>
            </a:p>
          </p:txBody>
        </p:sp>
      </p:grpSp>
      <p:sp>
        <p:nvSpPr>
          <p:cNvPr id="68" name="Oval 172"/>
          <p:cNvSpPr>
            <a:spLocks noChangeArrowheads="1"/>
          </p:cNvSpPr>
          <p:nvPr/>
        </p:nvSpPr>
        <p:spPr bwMode="auto">
          <a:xfrm>
            <a:off x="1099002" y="443995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69" name="Oval 172"/>
          <p:cNvSpPr>
            <a:spLocks noChangeArrowheads="1"/>
          </p:cNvSpPr>
          <p:nvPr/>
        </p:nvSpPr>
        <p:spPr bwMode="auto">
          <a:xfrm>
            <a:off x="1094032" y="420400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70" name="Oval 172"/>
          <p:cNvSpPr>
            <a:spLocks noChangeArrowheads="1"/>
          </p:cNvSpPr>
          <p:nvPr/>
        </p:nvSpPr>
        <p:spPr bwMode="auto">
          <a:xfrm>
            <a:off x="1094033" y="408533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71" name="Oval 172"/>
          <p:cNvSpPr>
            <a:spLocks noChangeArrowheads="1"/>
          </p:cNvSpPr>
          <p:nvPr/>
        </p:nvSpPr>
        <p:spPr bwMode="auto">
          <a:xfrm>
            <a:off x="1099001" y="426137"/>
            <a:ext cx="577454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72" name="Oval 172"/>
          <p:cNvSpPr>
            <a:spLocks noChangeArrowheads="1"/>
          </p:cNvSpPr>
          <p:nvPr/>
        </p:nvSpPr>
        <p:spPr bwMode="auto">
          <a:xfrm>
            <a:off x="1099001" y="418561"/>
            <a:ext cx="577454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73" name="Oval 172"/>
          <p:cNvSpPr>
            <a:spLocks noChangeArrowheads="1"/>
          </p:cNvSpPr>
          <p:nvPr/>
        </p:nvSpPr>
        <p:spPr bwMode="auto">
          <a:xfrm>
            <a:off x="1107447" y="408533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74" name="Oval 172"/>
          <p:cNvSpPr>
            <a:spLocks noChangeArrowheads="1"/>
          </p:cNvSpPr>
          <p:nvPr/>
        </p:nvSpPr>
        <p:spPr bwMode="auto">
          <a:xfrm>
            <a:off x="1094034" y="418561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75" name="Oval 172"/>
          <p:cNvSpPr>
            <a:spLocks noChangeArrowheads="1"/>
          </p:cNvSpPr>
          <p:nvPr/>
        </p:nvSpPr>
        <p:spPr bwMode="auto">
          <a:xfrm>
            <a:off x="1107447" y="418561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76" name="Oval 172"/>
          <p:cNvSpPr>
            <a:spLocks noChangeArrowheads="1"/>
          </p:cNvSpPr>
          <p:nvPr/>
        </p:nvSpPr>
        <p:spPr bwMode="auto">
          <a:xfrm>
            <a:off x="1095333" y="420400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77" name="Oval 172"/>
          <p:cNvSpPr>
            <a:spLocks noChangeArrowheads="1"/>
          </p:cNvSpPr>
          <p:nvPr/>
        </p:nvSpPr>
        <p:spPr bwMode="auto">
          <a:xfrm>
            <a:off x="1107447" y="433715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78" name="Oval 172"/>
          <p:cNvSpPr>
            <a:spLocks noChangeArrowheads="1"/>
          </p:cNvSpPr>
          <p:nvPr/>
        </p:nvSpPr>
        <p:spPr bwMode="auto">
          <a:xfrm>
            <a:off x="1094031" y="417696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2394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1771650" y="3657600"/>
            <a:ext cx="1600200" cy="102870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9</a:t>
            </a:r>
            <a:endParaRPr lang="vi-VN" sz="19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729037" y="3657600"/>
            <a:ext cx="1585913" cy="108585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10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5600701" y="3675460"/>
            <a:ext cx="1518047" cy="108585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8</a:t>
            </a:r>
          </a:p>
        </p:txBody>
      </p:sp>
      <p:sp>
        <p:nvSpPr>
          <p:cNvPr id="9" name="12-Point Star 8"/>
          <p:cNvSpPr/>
          <p:nvPr/>
        </p:nvSpPr>
        <p:spPr>
          <a:xfrm>
            <a:off x="3572957" y="3527875"/>
            <a:ext cx="2027744" cy="1288149"/>
          </a:xfrm>
          <a:prstGeom prst="star1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10</a:t>
            </a:r>
          </a:p>
        </p:txBody>
      </p:sp>
      <p:sp>
        <p:nvSpPr>
          <p:cNvPr id="3" name="Cloud 2"/>
          <p:cNvSpPr/>
          <p:nvPr/>
        </p:nvSpPr>
        <p:spPr>
          <a:xfrm>
            <a:off x="2360036" y="472031"/>
            <a:ext cx="5553075" cy="21145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? 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948776" y="231130"/>
            <a:ext cx="867966" cy="921544"/>
            <a:chOff x="4951" y="156"/>
            <a:chExt cx="828" cy="879"/>
          </a:xfrm>
        </p:grpSpPr>
        <p:pic>
          <p:nvPicPr>
            <p:cNvPr id="33832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3" name="Oval 117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2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THỜI GIAN</a:t>
              </a:r>
            </a:p>
          </p:txBody>
        </p:sp>
      </p:grpSp>
      <p:sp>
        <p:nvSpPr>
          <p:cNvPr id="68" name="Oval 172"/>
          <p:cNvSpPr>
            <a:spLocks noChangeArrowheads="1"/>
          </p:cNvSpPr>
          <p:nvPr/>
        </p:nvSpPr>
        <p:spPr bwMode="auto">
          <a:xfrm>
            <a:off x="1099002" y="443995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69" name="Oval 172"/>
          <p:cNvSpPr>
            <a:spLocks noChangeArrowheads="1"/>
          </p:cNvSpPr>
          <p:nvPr/>
        </p:nvSpPr>
        <p:spPr bwMode="auto">
          <a:xfrm>
            <a:off x="1094032" y="420400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70" name="Oval 172"/>
          <p:cNvSpPr>
            <a:spLocks noChangeArrowheads="1"/>
          </p:cNvSpPr>
          <p:nvPr/>
        </p:nvSpPr>
        <p:spPr bwMode="auto">
          <a:xfrm>
            <a:off x="1094033" y="408533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71" name="Oval 172"/>
          <p:cNvSpPr>
            <a:spLocks noChangeArrowheads="1"/>
          </p:cNvSpPr>
          <p:nvPr/>
        </p:nvSpPr>
        <p:spPr bwMode="auto">
          <a:xfrm>
            <a:off x="1099001" y="426137"/>
            <a:ext cx="577454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72" name="Oval 172"/>
          <p:cNvSpPr>
            <a:spLocks noChangeArrowheads="1"/>
          </p:cNvSpPr>
          <p:nvPr/>
        </p:nvSpPr>
        <p:spPr bwMode="auto">
          <a:xfrm>
            <a:off x="1099001" y="418561"/>
            <a:ext cx="577454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73" name="Oval 172"/>
          <p:cNvSpPr>
            <a:spLocks noChangeArrowheads="1"/>
          </p:cNvSpPr>
          <p:nvPr/>
        </p:nvSpPr>
        <p:spPr bwMode="auto">
          <a:xfrm>
            <a:off x="1107447" y="408533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74" name="Oval 172"/>
          <p:cNvSpPr>
            <a:spLocks noChangeArrowheads="1"/>
          </p:cNvSpPr>
          <p:nvPr/>
        </p:nvSpPr>
        <p:spPr bwMode="auto">
          <a:xfrm>
            <a:off x="1094034" y="418561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75" name="Oval 172"/>
          <p:cNvSpPr>
            <a:spLocks noChangeArrowheads="1"/>
          </p:cNvSpPr>
          <p:nvPr/>
        </p:nvSpPr>
        <p:spPr bwMode="auto">
          <a:xfrm>
            <a:off x="1107447" y="418561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76" name="Oval 172"/>
          <p:cNvSpPr>
            <a:spLocks noChangeArrowheads="1"/>
          </p:cNvSpPr>
          <p:nvPr/>
        </p:nvSpPr>
        <p:spPr bwMode="auto">
          <a:xfrm>
            <a:off x="1095333" y="420400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77" name="Oval 172"/>
          <p:cNvSpPr>
            <a:spLocks noChangeArrowheads="1"/>
          </p:cNvSpPr>
          <p:nvPr/>
        </p:nvSpPr>
        <p:spPr bwMode="auto">
          <a:xfrm>
            <a:off x="1107447" y="433715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78" name="Oval 172"/>
          <p:cNvSpPr>
            <a:spLocks noChangeArrowheads="1"/>
          </p:cNvSpPr>
          <p:nvPr/>
        </p:nvSpPr>
        <p:spPr bwMode="auto">
          <a:xfrm>
            <a:off x="1094031" y="417696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190040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1816742" y="3714750"/>
            <a:ext cx="1600200" cy="102870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8</a:t>
            </a:r>
            <a:endParaRPr lang="vi-VN" sz="195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729037" y="3657600"/>
            <a:ext cx="1585913" cy="108585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9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5600701" y="3675460"/>
            <a:ext cx="1518047" cy="1085850"/>
          </a:xfrm>
          <a:prstGeom prst="star12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10</a:t>
            </a:r>
          </a:p>
        </p:txBody>
      </p:sp>
      <p:sp>
        <p:nvSpPr>
          <p:cNvPr id="9" name="12-Point Star 8"/>
          <p:cNvSpPr/>
          <p:nvPr/>
        </p:nvSpPr>
        <p:spPr>
          <a:xfrm>
            <a:off x="5486400" y="3556450"/>
            <a:ext cx="2027744" cy="1288149"/>
          </a:xfrm>
          <a:prstGeom prst="star1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10</a:t>
            </a:r>
          </a:p>
        </p:txBody>
      </p:sp>
      <p:sp>
        <p:nvSpPr>
          <p:cNvPr id="3" name="Cloud 2"/>
          <p:cNvSpPr/>
          <p:nvPr/>
        </p:nvSpPr>
        <p:spPr>
          <a:xfrm>
            <a:off x="2360036" y="472031"/>
            <a:ext cx="5553075" cy="21145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</a:t>
            </a:r>
            <a:r>
              <a:rPr 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? 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948776" y="231130"/>
            <a:ext cx="867966" cy="921544"/>
            <a:chOff x="4951" y="156"/>
            <a:chExt cx="828" cy="879"/>
          </a:xfrm>
        </p:grpSpPr>
        <p:pic>
          <p:nvPicPr>
            <p:cNvPr id="33832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33" name="Oval 117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12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THỜI GIAN</a:t>
              </a:r>
            </a:p>
          </p:txBody>
        </p:sp>
      </p:grpSp>
      <p:sp>
        <p:nvSpPr>
          <p:cNvPr id="68" name="Oval 172"/>
          <p:cNvSpPr>
            <a:spLocks noChangeArrowheads="1"/>
          </p:cNvSpPr>
          <p:nvPr/>
        </p:nvSpPr>
        <p:spPr bwMode="auto">
          <a:xfrm>
            <a:off x="1099002" y="443995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69" name="Oval 172"/>
          <p:cNvSpPr>
            <a:spLocks noChangeArrowheads="1"/>
          </p:cNvSpPr>
          <p:nvPr/>
        </p:nvSpPr>
        <p:spPr bwMode="auto">
          <a:xfrm>
            <a:off x="1094032" y="420400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70" name="Oval 172"/>
          <p:cNvSpPr>
            <a:spLocks noChangeArrowheads="1"/>
          </p:cNvSpPr>
          <p:nvPr/>
        </p:nvSpPr>
        <p:spPr bwMode="auto">
          <a:xfrm>
            <a:off x="1094033" y="408533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71" name="Oval 172"/>
          <p:cNvSpPr>
            <a:spLocks noChangeArrowheads="1"/>
          </p:cNvSpPr>
          <p:nvPr/>
        </p:nvSpPr>
        <p:spPr bwMode="auto">
          <a:xfrm>
            <a:off x="1099001" y="426137"/>
            <a:ext cx="577454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72" name="Oval 172"/>
          <p:cNvSpPr>
            <a:spLocks noChangeArrowheads="1"/>
          </p:cNvSpPr>
          <p:nvPr/>
        </p:nvSpPr>
        <p:spPr bwMode="auto">
          <a:xfrm>
            <a:off x="1099001" y="418561"/>
            <a:ext cx="577454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73" name="Oval 172"/>
          <p:cNvSpPr>
            <a:spLocks noChangeArrowheads="1"/>
          </p:cNvSpPr>
          <p:nvPr/>
        </p:nvSpPr>
        <p:spPr bwMode="auto">
          <a:xfrm>
            <a:off x="1107447" y="408533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74" name="Oval 172"/>
          <p:cNvSpPr>
            <a:spLocks noChangeArrowheads="1"/>
          </p:cNvSpPr>
          <p:nvPr/>
        </p:nvSpPr>
        <p:spPr bwMode="auto">
          <a:xfrm>
            <a:off x="1094034" y="418561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75" name="Oval 172"/>
          <p:cNvSpPr>
            <a:spLocks noChangeArrowheads="1"/>
          </p:cNvSpPr>
          <p:nvPr/>
        </p:nvSpPr>
        <p:spPr bwMode="auto">
          <a:xfrm>
            <a:off x="1107447" y="418561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76" name="Oval 172"/>
          <p:cNvSpPr>
            <a:spLocks noChangeArrowheads="1"/>
          </p:cNvSpPr>
          <p:nvPr/>
        </p:nvSpPr>
        <p:spPr bwMode="auto">
          <a:xfrm>
            <a:off x="1095333" y="420400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77" name="Oval 172"/>
          <p:cNvSpPr>
            <a:spLocks noChangeArrowheads="1"/>
          </p:cNvSpPr>
          <p:nvPr/>
        </p:nvSpPr>
        <p:spPr bwMode="auto">
          <a:xfrm>
            <a:off x="1107447" y="433715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78" name="Oval 172"/>
          <p:cNvSpPr>
            <a:spLocks noChangeArrowheads="1"/>
          </p:cNvSpPr>
          <p:nvPr/>
        </p:nvSpPr>
        <p:spPr bwMode="auto">
          <a:xfrm>
            <a:off x="1094031" y="417696"/>
            <a:ext cx="577453" cy="566738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4644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>
            <a:extLst>
              <a:ext uri="{FF2B5EF4-FFF2-40B4-BE49-F238E27FC236}">
                <a16:creationId xmlns:a16="http://schemas.microsoft.com/office/drawing/2014/main" id="{C2637F5F-20E8-FA3A-A7D8-5AC69937CEB5}"/>
              </a:ext>
            </a:extLst>
          </p:cNvPr>
          <p:cNvSpPr/>
          <p:nvPr/>
        </p:nvSpPr>
        <p:spPr>
          <a:xfrm rot="319331">
            <a:off x="55563" y="87313"/>
            <a:ext cx="2506662" cy="927100"/>
          </a:xfrm>
          <a:prstGeom prst="star32">
            <a:avLst>
              <a:gd name="adj" fmla="val 42371"/>
            </a:avLst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lIns="91438" tIns="45719" rIns="91438" bIns="45719" anchor="ctr">
            <a:prstTxWarp prst="textArchUp">
              <a:avLst/>
            </a:prstTxWarp>
          </a:bodyPr>
          <a:lstStyle/>
          <a:p>
            <a:pPr algn="ctr">
              <a:defRPr/>
            </a:pP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0E53D-9F76-E6F3-9A02-508CB234E715}"/>
              </a:ext>
            </a:extLst>
          </p:cNvPr>
          <p:cNvSpPr/>
          <p:nvPr/>
        </p:nvSpPr>
        <p:spPr>
          <a:xfrm>
            <a:off x="-1066800" y="581620"/>
            <a:ext cx="4572000" cy="923330"/>
          </a:xfrm>
          <a:prstGeom prst="rect">
            <a:avLst/>
          </a:prstGeom>
        </p:spPr>
        <p:txBody>
          <a:bodyPr spcFirstLastPara="1" lIns="91438" tIns="45719" rIns="91438" bIns="45719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197" name="TextBox 10">
            <a:extLst>
              <a:ext uri="{FF2B5EF4-FFF2-40B4-BE49-F238E27FC236}">
                <a16:creationId xmlns:a16="http://schemas.microsoft.com/office/drawing/2014/main" id="{6E7B76C5-387C-23AE-B6E9-D7DCE7A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33550"/>
            <a:ext cx="7213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</a:t>
            </a:r>
          </a:p>
          <a:p>
            <a:pPr algn="ctr"/>
            <a:r>
              <a:rPr lang="en-US" alt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PHƯƠNG, </a:t>
            </a:r>
          </a:p>
          <a:p>
            <a:pPr algn="ctr"/>
            <a:r>
              <a:rPr lang="en-US" altLang="en-US" sz="4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</a:p>
          <a:p>
            <a:pPr algn="ctr"/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3A8DBE-6B52-4842-A93A-8443F0F0140B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33350"/>
          <a:ext cx="6096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77088528"/>
                    </a:ext>
                  </a:extLst>
                </a:gridCol>
              </a:tblGrid>
              <a:tr h="923330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QUEN VỚI MỘT SỐ HÌNH KHỐI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959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4A6C97D-B876-85CF-8B46-34462A71B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22597" r="60944" b="71788"/>
          <a:stretch>
            <a:fillRect/>
          </a:stretch>
        </p:blipFill>
        <p:spPr bwMode="auto">
          <a:xfrm>
            <a:off x="0" y="0"/>
            <a:ext cx="22669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77E722C-1644-299F-106A-3BC741158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185863"/>
            <a:ext cx="18589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C29C360-5C56-E2B5-80B2-336A4828A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313113"/>
            <a:ext cx="18589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533A239-6107-9132-3983-93CDD33B9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185863"/>
            <a:ext cx="19542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C30D770-17CE-910D-E4C6-27CD1E21F8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3313113"/>
            <a:ext cx="18415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07A1A2F-6F9A-4A18-4588-A3B627445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119188"/>
            <a:ext cx="4381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UTM Avo"/>
              </a:rPr>
              <a:t>a)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04F04A8-4105-310E-6A80-08089669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2444750"/>
            <a:ext cx="145256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UTM Avo"/>
              </a:rPr>
              <a:t>Hộp quà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947F8B2-5760-028F-C355-249A27B7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448175"/>
            <a:ext cx="14112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UTM Avo"/>
              </a:rPr>
              <a:t>Xúc xắc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DB4F710-E5BF-4C13-7BB7-6FE5CADC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180975"/>
            <a:ext cx="3213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300" b="1">
                <a:solidFill>
                  <a:srgbClr val="FF0000"/>
                </a:solidFill>
                <a:latin typeface="UTM Avo"/>
              </a:rPr>
              <a:t>Khối lập phương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Hình ảnh 3">
            <a:extLst>
              <a:ext uri="{FF2B5EF4-FFF2-40B4-BE49-F238E27FC236}">
                <a16:creationId xmlns:a16="http://schemas.microsoft.com/office/drawing/2014/main" id="{3D52A827-90FC-D09B-EFCC-97D5804A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AF9359C-487B-C024-1973-2C1D1419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7425"/>
            <a:ext cx="4587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UTM Avo"/>
              </a:rPr>
              <a:t>b)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2510521-C9B7-759D-99D2-E19100512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87425"/>
            <a:ext cx="29273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7F1E9ED-92CE-0354-A3A4-601834B08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195638"/>
            <a:ext cx="143668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295B2B0-FED8-B05D-DF66-4DDDEECCCF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939800"/>
            <a:ext cx="273367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AB0B294-AAEC-886F-4B15-838B9EF5D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127375"/>
            <a:ext cx="150971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C4A7474-1774-BB17-4B7B-56DB7CE4F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2481263"/>
            <a:ext cx="183038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UTM Avo"/>
              </a:rPr>
              <a:t>Bể cá cảnh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B0CBA1-D832-D576-9335-50D9428A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240213"/>
            <a:ext cx="17113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>
                <a:latin typeface="UTM Avo"/>
              </a:rPr>
              <a:t>Thùng loa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4F0DE8-20D3-D29C-AEF2-81FAEEF8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209550"/>
            <a:ext cx="3532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300" b="1">
                <a:solidFill>
                  <a:srgbClr val="FF0000"/>
                </a:solidFill>
                <a:latin typeface="UTM Avo"/>
              </a:rPr>
              <a:t>Khối hộp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Hình ảnh 6">
            <a:extLst>
              <a:ext uri="{FF2B5EF4-FFF2-40B4-BE49-F238E27FC236}">
                <a16:creationId xmlns:a16="http://schemas.microsoft.com/office/drawing/2014/main" id="{C0EF2424-21D3-F189-FFC7-D5BD9BA2A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9650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Hộp Văn bản 13">
            <a:extLst>
              <a:ext uri="{FF2B5EF4-FFF2-40B4-BE49-F238E27FC236}">
                <a16:creationId xmlns:a16="http://schemas.microsoft.com/office/drawing/2014/main" id="{499F9C67-5804-379F-9B87-5A9D63232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0975"/>
            <a:ext cx="3213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</a:p>
        </p:txBody>
      </p:sp>
      <p:pic>
        <p:nvPicPr>
          <p:cNvPr id="11268" name="Hình ảnh 7">
            <a:extLst>
              <a:ext uri="{FF2B5EF4-FFF2-40B4-BE49-F238E27FC236}">
                <a16:creationId xmlns:a16="http://schemas.microsoft.com/office/drawing/2014/main" id="{242D090B-DAE2-EE6B-2874-3A760FF42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92200"/>
            <a:ext cx="2971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Hộp Văn bản 13">
            <a:extLst>
              <a:ext uri="{FF2B5EF4-FFF2-40B4-BE49-F238E27FC236}">
                <a16:creationId xmlns:a16="http://schemas.microsoft.com/office/drawing/2014/main" id="{1C81EF61-7CB4-A075-AFA9-1EB86559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209550"/>
            <a:ext cx="3532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oạt động 2 : Các bộ phận bên ngoài của cá"/>
  <p:tag name="ISPRING_SLIDE_INDENT_LEVEL" val="0"/>
  <p:tag name="ISPRING_SLIDE_ID" val="{E09FA7D2-86C4-4CAB-94AB-C1F58D84A066}"/>
  <p:tag name="ISPRING_PRESENTER_ID" val="{4A020885-47A2-4064-81AD-97FE7D0EC7B7}"/>
  <p:tag name="GENSWF_ADVANCE_TIME" val="11.199"/>
  <p:tag name="ISPRING_SLIDE_ID_2" val="{903D2A4D-4F92-48BA-B5F8-E171A56EE75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669</TotalTime>
  <Words>203</Words>
  <Application>Microsoft Office PowerPoint</Application>
  <PresentationFormat>On-screen Show (16:9)</PresentationFormat>
  <Paragraphs>76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.VnBlack</vt:lpstr>
      <vt:lpstr>Arial</vt:lpstr>
      <vt:lpstr>Calibri</vt:lpstr>
      <vt:lpstr>Cambria</vt:lpstr>
      <vt:lpstr>Franklin Gothic Book</vt:lpstr>
      <vt:lpstr>Perpetua</vt:lpstr>
      <vt:lpstr>Times New Roman</vt:lpstr>
      <vt:lpstr>UTM Avo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MAIHUNG</cp:lastModifiedBy>
  <cp:revision>90</cp:revision>
  <dcterms:created xsi:type="dcterms:W3CDTF">2020-08-13T02:48:37Z</dcterms:created>
  <dcterms:modified xsi:type="dcterms:W3CDTF">2025-04-05T20:37:24Z</dcterms:modified>
</cp:coreProperties>
</file>