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70" r:id="rId8"/>
    <p:sldId id="261" r:id="rId9"/>
    <p:sldId id="271" r:id="rId10"/>
    <p:sldId id="272" r:id="rId11"/>
    <p:sldId id="263" r:id="rId12"/>
    <p:sldId id="262" r:id="rId13"/>
    <p:sldId id="265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93" d="100"/>
          <a:sy n="93" d="100"/>
        </p:scale>
        <p:origin x="115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7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7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532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맑은 고딕</vt:lpstr>
      <vt:lpstr>Aharoni</vt:lpstr>
      <vt:lpstr>Arial</vt:lpstr>
      <vt:lpstr>Arial Unicode MS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43</cp:revision>
  <dcterms:created xsi:type="dcterms:W3CDTF">2020-08-15T01:37:35Z</dcterms:created>
  <dcterms:modified xsi:type="dcterms:W3CDTF">2025-04-05T20:40:18Z</dcterms:modified>
</cp:coreProperties>
</file>