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81" r:id="rId4"/>
    <p:sldId id="291" r:id="rId5"/>
    <p:sldId id="283" r:id="rId6"/>
    <p:sldId id="292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128" d="100"/>
          <a:sy n="128" d="100"/>
        </p:scale>
        <p:origin x="91" y="11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06/04/2025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    2 + 1             3 + 6             4 + 5</a:t>
            </a:r>
          </a:p>
          <a:p>
            <a:r>
              <a:rPr lang="en-US" sz="4000" dirty="0" smtClean="0"/>
              <a:t>        5 </a:t>
            </a:r>
            <a:r>
              <a:rPr lang="en-US" sz="4000" dirty="0"/>
              <a:t>+ 2         </a:t>
            </a:r>
            <a:r>
              <a:rPr lang="en-US" sz="4000" dirty="0" smtClean="0"/>
              <a:t>    </a:t>
            </a:r>
            <a:r>
              <a:rPr lang="en-US" sz="4000" dirty="0"/>
              <a:t>8 + 0       </a:t>
            </a:r>
            <a:r>
              <a:rPr lang="en-US" sz="4000" dirty="0" smtClean="0"/>
              <a:t>      </a:t>
            </a:r>
            <a:r>
              <a:rPr lang="en-US" sz="4000" dirty="0"/>
              <a:t>2 + 7</a:t>
            </a:r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.     3 - 1             9 </a:t>
            </a:r>
            <a:r>
              <a:rPr lang="en-US" sz="4000" dirty="0"/>
              <a:t>-</a:t>
            </a:r>
            <a:r>
              <a:rPr lang="en-US" sz="4000" dirty="0" smtClean="0"/>
              <a:t> 6             10 - </a:t>
            </a:r>
            <a:r>
              <a:rPr lang="en-US" sz="4000" dirty="0"/>
              <a:t>4</a:t>
            </a:r>
            <a:endParaRPr lang="en-US" sz="4000" dirty="0" smtClean="0"/>
          </a:p>
          <a:p>
            <a:r>
              <a:rPr lang="en-US" sz="4000" dirty="0" smtClean="0"/>
              <a:t>        4 - </a:t>
            </a:r>
            <a:r>
              <a:rPr lang="en-US" sz="4000" dirty="0"/>
              <a:t>2         </a:t>
            </a:r>
            <a:r>
              <a:rPr lang="en-US" sz="4000" dirty="0" smtClean="0"/>
              <a:t>    </a:t>
            </a:r>
            <a:r>
              <a:rPr lang="en-US" sz="4000" dirty="0"/>
              <a:t>8 </a:t>
            </a:r>
            <a:r>
              <a:rPr lang="en-US" sz="4000" dirty="0" smtClean="0"/>
              <a:t>- </a:t>
            </a:r>
            <a:r>
              <a:rPr lang="en-US" sz="4000" dirty="0"/>
              <a:t>0       </a:t>
            </a:r>
            <a:r>
              <a:rPr lang="en-US" sz="4000" dirty="0" smtClean="0"/>
              <a:t>      6 - 3</a:t>
            </a:r>
            <a:endParaRPr lang="en-US" sz="4000" dirty="0"/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5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 + 0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9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4 -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8 -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Tính nhẩm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&gt;; &lt;; =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Số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+ 4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9 - 7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 + 0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10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&gt;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&lt;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 + 7 = 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9 – 7 =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Từ các số dưới đây và các dấu +, -, =, em có thể lập được các phép tính đúng nào?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265</Words>
  <Application>Microsoft Office PowerPoint</Application>
  <PresentationFormat>On-screen Show (16:9)</PresentationFormat>
  <Paragraphs>60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宋体</vt:lpstr>
      <vt:lpstr>Aharoni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MAIHUNG</cp:lastModifiedBy>
  <cp:revision>122</cp:revision>
  <dcterms:created xsi:type="dcterms:W3CDTF">2017-01-10T13:46:13Z</dcterms:created>
  <dcterms:modified xsi:type="dcterms:W3CDTF">2025-04-05T20:48:14Z</dcterms:modified>
</cp:coreProperties>
</file>