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7" r:id="rId2"/>
    <p:sldId id="265" r:id="rId3"/>
    <p:sldId id="260" r:id="rId4"/>
    <p:sldId id="258" r:id="rId5"/>
    <p:sldId id="259" r:id="rId6"/>
    <p:sldId id="288" r:id="rId7"/>
    <p:sldId id="289" r:id="rId8"/>
    <p:sldId id="290" r:id="rId9"/>
    <p:sldId id="291" r:id="rId10"/>
    <p:sldId id="328" r:id="rId11"/>
    <p:sldId id="298" r:id="rId12"/>
  </p:sldIdLst>
  <p:sldSz cx="12192000" cy="6858000"/>
  <p:notesSz cx="6858000" cy="9144000"/>
  <p:embeddedFontLst>
    <p:embeddedFont>
      <p:font typeface="Calibri Light" panose="020F0302020204030204" pitchFamily="34" charset="0"/>
      <p:regular r:id="rId14"/>
      <p:italic r:id="rId15"/>
    </p:embeddedFont>
    <p:embeddedFont>
      <p:font typeface="Cambria" panose="020405030504060302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109"/>
    <a:srgbClr val="FF7024"/>
    <a:srgbClr val="49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3" d="100"/>
          <a:sy n="93" d="100"/>
        </p:scale>
        <p:origin x="27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1"/>
        <p:cNvGrpSpPr/>
        <p:nvPr/>
      </p:nvGrpSpPr>
      <p:grpSpPr>
        <a:xfrm>
          <a:off x="0" y="0"/>
          <a:ext cx="0" cy="0"/>
          <a:chOff x="0" y="0"/>
          <a:chExt cx="0" cy="0"/>
        </a:xfrm>
      </p:grpSpPr>
      <p:sp>
        <p:nvSpPr>
          <p:cNvPr id="2672" name="Google Shape;2672;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3" name="Google Shape;2673;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5C793-B19C-4DD5-B506-3856BEDD9B3C}" type="datetimeFigureOut">
              <a:rPr lang="en-GB" smtClean="0"/>
              <a:t>06/04/2025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48184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5C793-B19C-4DD5-B506-3856BEDD9B3C}" type="datetimeFigureOut">
              <a:rPr lang="en-GB" smtClean="0"/>
              <a:t>06/04/2025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951339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5C793-B19C-4DD5-B506-3856BEDD9B3C}" type="datetimeFigureOut">
              <a:rPr lang="en-GB" smtClean="0"/>
              <a:t>06/04/2025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717407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73"/>
        <p:cNvGrpSpPr/>
        <p:nvPr/>
      </p:nvGrpSpPr>
      <p:grpSpPr>
        <a:xfrm>
          <a:off x="0" y="0"/>
          <a:ext cx="0" cy="0"/>
          <a:chOff x="0" y="0"/>
          <a:chExt cx="0" cy="0"/>
        </a:xfrm>
      </p:grpSpPr>
      <p:sp>
        <p:nvSpPr>
          <p:cNvPr id="469" name="Google Shape;469;p5"/>
          <p:cNvSpPr txBox="1">
            <a:spLocks noGrp="1"/>
          </p:cNvSpPr>
          <p:nvPr>
            <p:ph type="title"/>
          </p:nvPr>
        </p:nvSpPr>
        <p:spPr>
          <a:xfrm>
            <a:off x="57679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470" name="Google Shape;470;p5"/>
          <p:cNvSpPr txBox="1">
            <a:spLocks noGrp="1"/>
          </p:cNvSpPr>
          <p:nvPr>
            <p:ph type="body" idx="1"/>
          </p:nvPr>
        </p:nvSpPr>
        <p:spPr>
          <a:xfrm>
            <a:off x="57679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606485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525"/>
        <p:cNvGrpSpPr/>
        <p:nvPr/>
      </p:nvGrpSpPr>
      <p:grpSpPr>
        <a:xfrm>
          <a:off x="0" y="0"/>
          <a:ext cx="0" cy="0"/>
          <a:chOff x="0" y="0"/>
          <a:chExt cx="0" cy="0"/>
        </a:xfrm>
      </p:grpSpPr>
      <p:sp>
        <p:nvSpPr>
          <p:cNvPr id="593" name="Google Shape;593;p6"/>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594" name="Google Shape;594;p6"/>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95" name="Google Shape;595;p6"/>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96" name="Google Shape;596;p6"/>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97" name="Google Shape;597;p6"/>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98" name="Google Shape;598;p6"/>
          <p:cNvSpPr txBox="1">
            <a:spLocks noGrp="1"/>
          </p:cNvSpPr>
          <p:nvPr>
            <p:ph type="title" idx="5"/>
          </p:nvPr>
        </p:nvSpPr>
        <p:spPr>
          <a:xfrm>
            <a:off x="49077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599" name="Google Shape;599;p6"/>
          <p:cNvSpPr txBox="1">
            <a:spLocks noGrp="1"/>
          </p:cNvSpPr>
          <p:nvPr>
            <p:ph type="title" idx="6"/>
          </p:nvPr>
        </p:nvSpPr>
        <p:spPr>
          <a:xfrm>
            <a:off x="4448700"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00" name="Google Shape;600;p6"/>
          <p:cNvSpPr txBox="1">
            <a:spLocks noGrp="1"/>
          </p:cNvSpPr>
          <p:nvPr>
            <p:ph type="title" idx="7"/>
          </p:nvPr>
        </p:nvSpPr>
        <p:spPr>
          <a:xfrm>
            <a:off x="49077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01" name="Google Shape;601;p6"/>
          <p:cNvSpPr txBox="1">
            <a:spLocks noGrp="1"/>
          </p:cNvSpPr>
          <p:nvPr>
            <p:ph type="title" idx="8"/>
          </p:nvPr>
        </p:nvSpPr>
        <p:spPr>
          <a:xfrm>
            <a:off x="4448700"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02" name="Google Shape;602;p6"/>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03" name="Google Shape;603;p6"/>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04" name="Google Shape;604;p6"/>
          <p:cNvSpPr txBox="1">
            <a:spLocks noGrp="1"/>
          </p:cNvSpPr>
          <p:nvPr>
            <p:ph type="title" idx="14"/>
          </p:nvPr>
        </p:nvSpPr>
        <p:spPr>
          <a:xfrm>
            <a:off x="840662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05" name="Google Shape;605;p6"/>
          <p:cNvSpPr txBox="1">
            <a:spLocks noGrp="1"/>
          </p:cNvSpPr>
          <p:nvPr>
            <p:ph type="title" idx="15"/>
          </p:nvPr>
        </p:nvSpPr>
        <p:spPr>
          <a:xfrm>
            <a:off x="840662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extLst>
      <p:ext uri="{BB962C8B-B14F-4D97-AF65-F5344CB8AC3E}">
        <p14:creationId xmlns:p14="http://schemas.microsoft.com/office/powerpoint/2010/main" val="346509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82"/>
        <p:cNvGrpSpPr/>
        <p:nvPr/>
      </p:nvGrpSpPr>
      <p:grpSpPr>
        <a:xfrm>
          <a:off x="0" y="0"/>
          <a:ext cx="0" cy="0"/>
          <a:chOff x="0" y="0"/>
          <a:chExt cx="0" cy="0"/>
        </a:xfrm>
      </p:grpSpPr>
      <p:sp>
        <p:nvSpPr>
          <p:cNvPr id="1184" name="Google Shape;1184;p12"/>
          <p:cNvSpPr txBox="1">
            <a:spLocks noGrp="1"/>
          </p:cNvSpPr>
          <p:nvPr>
            <p:ph type="title"/>
          </p:nvPr>
        </p:nvSpPr>
        <p:spPr>
          <a:xfrm>
            <a:off x="548250" y="696675"/>
            <a:ext cx="11095500" cy="4720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6804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34"/>
        <p:cNvGrpSpPr/>
        <p:nvPr/>
      </p:nvGrpSpPr>
      <p:grpSpPr>
        <a:xfrm>
          <a:off x="0" y="0"/>
          <a:ext cx="0" cy="0"/>
          <a:chOff x="0" y="0"/>
          <a:chExt cx="0" cy="0"/>
        </a:xfrm>
      </p:grpSpPr>
      <p:sp>
        <p:nvSpPr>
          <p:cNvPr id="735" name="Google Shape;735;p8"/>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736" name="Google Shape;736;p8"/>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84198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20"/>
        <p:cNvGrpSpPr/>
        <p:nvPr/>
      </p:nvGrpSpPr>
      <p:grpSpPr>
        <a:xfrm>
          <a:off x="0" y="0"/>
          <a:ext cx="0" cy="0"/>
          <a:chOff x="0" y="0"/>
          <a:chExt cx="0" cy="0"/>
        </a:xfrm>
      </p:grpSpPr>
      <p:sp>
        <p:nvSpPr>
          <p:cNvPr id="642" name="Google Shape;642;p7"/>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643" name="Google Shape;643;p7"/>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
        <p:nvSpPr>
          <p:cNvPr id="728" name="Google Shape;728;p7"/>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a:endParaRPr/>
          </a:p>
        </p:txBody>
      </p:sp>
    </p:spTree>
    <p:extLst>
      <p:ext uri="{BB962C8B-B14F-4D97-AF65-F5344CB8AC3E}">
        <p14:creationId xmlns:p14="http://schemas.microsoft.com/office/powerpoint/2010/main" val="252387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236" name="Google Shape;236;p2"/>
          <p:cNvSpPr txBox="1">
            <a:spLocks noGrp="1"/>
          </p:cNvSpPr>
          <p:nvPr>
            <p:ph type="title"/>
          </p:nvPr>
        </p:nvSpPr>
        <p:spPr>
          <a:xfrm>
            <a:off x="995650" y="2117375"/>
            <a:ext cx="8731200" cy="2210700"/>
          </a:xfrm>
          <a:prstGeom prst="rect">
            <a:avLst/>
          </a:prstGeom>
        </p:spPr>
        <p:txBody>
          <a:bodyPr spcFirstLastPara="1" wrap="square" lIns="121900" tIns="121900" rIns="121900" bIns="121900" anchor="t" anchorCtr="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237" name="Google Shape;237;p2"/>
          <p:cNvSpPr txBox="1">
            <a:spLocks noGrp="1"/>
          </p:cNvSpPr>
          <p:nvPr>
            <p:ph type="subTitle" idx="1"/>
          </p:nvPr>
        </p:nvSpPr>
        <p:spPr>
          <a:xfrm>
            <a:off x="995650" y="4488574"/>
            <a:ext cx="8745900" cy="438600"/>
          </a:xfrm>
          <a:prstGeom prst="rect">
            <a:avLst/>
          </a:prstGeom>
        </p:spPr>
        <p:txBody>
          <a:bodyPr spcFirstLastPara="1" wrap="square" lIns="121900" tIns="121900" rIns="121900" bIns="121900" anchor="b" anchorCtr="0">
            <a:noAutofit/>
          </a:bodyPr>
          <a:lstStyle>
            <a:lvl1pPr lvl="0">
              <a:spcBef>
                <a:spcPts val="0"/>
              </a:spcBef>
              <a:spcAft>
                <a:spcPts val="0"/>
              </a:spcAft>
              <a:buSzPts val="1900"/>
              <a:buNone/>
              <a:defRPr>
                <a:solidFill>
                  <a:schemeClr val="dk2"/>
                </a:solidFill>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spTree>
    <p:extLst>
      <p:ext uri="{BB962C8B-B14F-4D97-AF65-F5344CB8AC3E}">
        <p14:creationId xmlns:p14="http://schemas.microsoft.com/office/powerpoint/2010/main" val="29093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5C793-B19C-4DD5-B506-3856BEDD9B3C}" type="datetimeFigureOut">
              <a:rPr lang="en-GB" smtClean="0"/>
              <a:t>06/04/2025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233030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5C793-B19C-4DD5-B506-3856BEDD9B3C}" type="datetimeFigureOut">
              <a:rPr lang="en-GB" smtClean="0"/>
              <a:t>06/04/2025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887851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5C793-B19C-4DD5-B506-3856BEDD9B3C}" type="datetimeFigureOut">
              <a:rPr lang="en-GB" smtClean="0"/>
              <a:t>06/04/2025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284522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5C793-B19C-4DD5-B506-3856BEDD9B3C}" type="datetimeFigureOut">
              <a:rPr lang="en-GB" smtClean="0"/>
              <a:t>06/04/2025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42162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5C793-B19C-4DD5-B506-3856BEDD9B3C}" type="datetimeFigureOut">
              <a:rPr lang="en-GB" smtClean="0"/>
              <a:t>06/04/2025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686656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5C793-B19C-4DD5-B506-3856BEDD9B3C}" type="datetimeFigureOut">
              <a:rPr lang="en-GB" smtClean="0"/>
              <a:t>06/04/2025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780970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5C793-B19C-4DD5-B506-3856BEDD9B3C}" type="datetimeFigureOut">
              <a:rPr lang="en-GB" smtClean="0"/>
              <a:t>06/04/2025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555305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5C793-B19C-4DD5-B506-3856BEDD9B3C}" type="datetimeFigureOut">
              <a:rPr lang="en-GB" smtClean="0"/>
              <a:t>06/04/2025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006012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5C793-B19C-4DD5-B506-3856BEDD9B3C}" type="datetimeFigureOut">
              <a:rPr lang="en-GB" smtClean="0"/>
              <a:t>06/04/2025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277313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6"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968065" y="1129434"/>
            <a:ext cx="9870915" cy="3730081"/>
          </a:xfrm>
          <a:prstGeom prst="rect">
            <a:avLst/>
          </a:prstGeom>
        </p:spPr>
      </p:pic>
      <p:grpSp>
        <p:nvGrpSpPr>
          <p:cNvPr id="2389" name="Google Shape;2389;p25"/>
          <p:cNvGrpSpPr/>
          <p:nvPr/>
        </p:nvGrpSpPr>
        <p:grpSpPr>
          <a:xfrm>
            <a:off x="606425" y="3159661"/>
            <a:ext cx="1774636" cy="1880326"/>
            <a:chOff x="1297224" y="2844886"/>
            <a:chExt cx="1209219" cy="1348435"/>
          </a:xfrm>
        </p:grpSpPr>
        <p:sp>
          <p:nvSpPr>
            <p:cNvPr id="2390" name="Google Shape;2390;p25"/>
            <p:cNvSpPr/>
            <p:nvPr/>
          </p:nvSpPr>
          <p:spPr>
            <a:xfrm rot="6021362" flipH="1">
              <a:off x="1690948" y="3095370"/>
              <a:ext cx="946386" cy="522774"/>
            </a:xfrm>
            <a:custGeom>
              <a:avLst/>
              <a:gdLst/>
              <a:ahLst/>
              <a:cxnLst/>
              <a:rect l="l" t="t" r="r" b="b"/>
              <a:pathLst>
                <a:path w="1890293" h="1124538" extrusionOk="0">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1" name="Google Shape;2391;p25"/>
            <p:cNvSpPr/>
            <p:nvPr/>
          </p:nvSpPr>
          <p:spPr>
            <a:xfrm rot="2588424" flipH="1">
              <a:off x="1550273" y="3534264"/>
              <a:ext cx="732491" cy="372349"/>
            </a:xfrm>
            <a:custGeom>
              <a:avLst/>
              <a:gdLst/>
              <a:ahLst/>
              <a:cxnLst/>
              <a:rect l="l" t="t" r="r" b="b"/>
              <a:pathLst>
                <a:path w="1344614" h="683512" extrusionOk="0">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2" name="Google Shape;2392;p25"/>
            <p:cNvSpPr/>
            <p:nvPr/>
          </p:nvSpPr>
          <p:spPr>
            <a:xfrm rot="2912489" flipH="1">
              <a:off x="1346710" y="3382469"/>
              <a:ext cx="935508" cy="553886"/>
            </a:xfrm>
            <a:custGeom>
              <a:avLst/>
              <a:gdLst/>
              <a:ahLst/>
              <a:cxnLst/>
              <a:rect l="l" t="t" r="r" b="b"/>
              <a:pathLst>
                <a:path w="1720497" h="1018654" extrusionOk="0">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393" name="Google Shape;2393;p25"/>
            <p:cNvGrpSpPr/>
            <p:nvPr/>
          </p:nvGrpSpPr>
          <p:grpSpPr>
            <a:xfrm rot="4383933" flipH="1">
              <a:off x="1812192" y="3454290"/>
              <a:ext cx="421927" cy="291096"/>
              <a:chOff x="5654408" y="444554"/>
              <a:chExt cx="558119" cy="385058"/>
            </a:xfrm>
          </p:grpSpPr>
          <p:grpSp>
            <p:nvGrpSpPr>
              <p:cNvPr id="2394" name="Google Shape;2394;p25"/>
              <p:cNvGrpSpPr/>
              <p:nvPr/>
            </p:nvGrpSpPr>
            <p:grpSpPr>
              <a:xfrm>
                <a:off x="5654408" y="444554"/>
                <a:ext cx="483850" cy="385058"/>
                <a:chOff x="5654408" y="444554"/>
                <a:chExt cx="483850" cy="385058"/>
              </a:xfrm>
            </p:grpSpPr>
            <p:grpSp>
              <p:nvGrpSpPr>
                <p:cNvPr id="2395" name="Google Shape;2395;p25"/>
                <p:cNvGrpSpPr/>
                <p:nvPr/>
              </p:nvGrpSpPr>
              <p:grpSpPr>
                <a:xfrm>
                  <a:off x="5654408" y="444554"/>
                  <a:ext cx="456395" cy="385058"/>
                  <a:chOff x="5654408" y="444554"/>
                  <a:chExt cx="456395" cy="385058"/>
                </a:xfrm>
              </p:grpSpPr>
              <p:sp>
                <p:nvSpPr>
                  <p:cNvPr id="2396" name="Google Shape;2396;p25"/>
                  <p:cNvSpPr/>
                  <p:nvPr/>
                </p:nvSpPr>
                <p:spPr>
                  <a:xfrm>
                    <a:off x="5654408" y="444554"/>
                    <a:ext cx="456395" cy="385058"/>
                  </a:xfrm>
                  <a:custGeom>
                    <a:avLst/>
                    <a:gdLst/>
                    <a:ahLst/>
                    <a:cxnLst/>
                    <a:rect l="l" t="t" r="r" b="b"/>
                    <a:pathLst>
                      <a:path w="456395" h="385058" extrusionOk="0">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7" name="Google Shape;2397;p25"/>
                  <p:cNvSpPr/>
                  <p:nvPr/>
                </p:nvSpPr>
                <p:spPr>
                  <a:xfrm>
                    <a:off x="5656359" y="595133"/>
                    <a:ext cx="290056" cy="51131"/>
                  </a:xfrm>
                  <a:custGeom>
                    <a:avLst/>
                    <a:gdLst/>
                    <a:ahLst/>
                    <a:cxnLst/>
                    <a:rect l="l" t="t" r="r" b="b"/>
                    <a:pathLst>
                      <a:path w="290056" h="51131" extrusionOk="0">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8" name="Google Shape;2398;p25"/>
                  <p:cNvSpPr/>
                  <p:nvPr/>
                </p:nvSpPr>
                <p:spPr>
                  <a:xfrm>
                    <a:off x="5933408" y="476875"/>
                    <a:ext cx="41553" cy="41525"/>
                  </a:xfrm>
                  <a:custGeom>
                    <a:avLst/>
                    <a:gdLst/>
                    <a:ahLst/>
                    <a:cxnLst/>
                    <a:rect l="l" t="t" r="r" b="b"/>
                    <a:pathLst>
                      <a:path w="41553" h="41525" extrusionOk="0">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9" name="Google Shape;2399;p25"/>
                  <p:cNvSpPr/>
                  <p:nvPr/>
                </p:nvSpPr>
                <p:spPr>
                  <a:xfrm>
                    <a:off x="5816520" y="531474"/>
                    <a:ext cx="63959" cy="63982"/>
                  </a:xfrm>
                  <a:custGeom>
                    <a:avLst/>
                    <a:gdLst/>
                    <a:ahLst/>
                    <a:cxnLst/>
                    <a:rect l="l" t="t" r="r" b="b"/>
                    <a:pathLst>
                      <a:path w="63959" h="63982" extrusionOk="0">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0" name="Google Shape;2400;p25"/>
                  <p:cNvSpPr/>
                  <p:nvPr/>
                </p:nvSpPr>
                <p:spPr>
                  <a:xfrm>
                    <a:off x="5709312" y="477133"/>
                    <a:ext cx="50827" cy="49358"/>
                  </a:xfrm>
                  <a:custGeom>
                    <a:avLst/>
                    <a:gdLst/>
                    <a:ahLst/>
                    <a:cxnLst/>
                    <a:rect l="l" t="t" r="r" b="b"/>
                    <a:pathLst>
                      <a:path w="50827" h="49358" extrusionOk="0">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1" name="Google Shape;2401;p25"/>
                  <p:cNvSpPr/>
                  <p:nvPr/>
                </p:nvSpPr>
                <p:spPr>
                  <a:xfrm>
                    <a:off x="5795975" y="662920"/>
                    <a:ext cx="63990" cy="64010"/>
                  </a:xfrm>
                  <a:custGeom>
                    <a:avLst/>
                    <a:gdLst/>
                    <a:ahLst/>
                    <a:cxnLst/>
                    <a:rect l="l" t="t" r="r" b="b"/>
                    <a:pathLst>
                      <a:path w="63990" h="64010" extrusionOk="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2" name="Google Shape;2402;p25"/>
                  <p:cNvSpPr/>
                  <p:nvPr/>
                </p:nvSpPr>
                <p:spPr>
                  <a:xfrm>
                    <a:off x="5677452" y="699956"/>
                    <a:ext cx="49683" cy="50834"/>
                  </a:xfrm>
                  <a:custGeom>
                    <a:avLst/>
                    <a:gdLst/>
                    <a:ahLst/>
                    <a:cxnLst/>
                    <a:rect l="l" t="t" r="r" b="b"/>
                    <a:pathLst>
                      <a:path w="49683" h="50834" extrusionOk="0">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3" name="Google Shape;2403;p25"/>
                  <p:cNvSpPr/>
                  <p:nvPr/>
                </p:nvSpPr>
                <p:spPr>
                  <a:xfrm>
                    <a:off x="5892057" y="765242"/>
                    <a:ext cx="41462" cy="41543"/>
                  </a:xfrm>
                  <a:custGeom>
                    <a:avLst/>
                    <a:gdLst/>
                    <a:ahLst/>
                    <a:cxnLst/>
                    <a:rect l="l" t="t" r="r" b="b"/>
                    <a:pathLst>
                      <a:path w="41462" h="41543" extrusionOk="0">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4" name="Google Shape;2404;p25"/>
                  <p:cNvSpPr/>
                  <p:nvPr/>
                </p:nvSpPr>
                <p:spPr>
                  <a:xfrm>
                    <a:off x="5729996" y="707845"/>
                    <a:ext cx="248698" cy="99991"/>
                  </a:xfrm>
                  <a:custGeom>
                    <a:avLst/>
                    <a:gdLst/>
                    <a:ahLst/>
                    <a:cxnLst/>
                    <a:rect l="l" t="t" r="r" b="b"/>
                    <a:pathLst>
                      <a:path w="248698" h="99991" extrusionOk="0">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405" name="Google Shape;2405;p25"/>
                <p:cNvSpPr/>
                <p:nvPr/>
              </p:nvSpPr>
              <p:spPr>
                <a:xfrm>
                  <a:off x="5962686" y="580112"/>
                  <a:ext cx="69426" cy="156459"/>
                </a:xfrm>
                <a:custGeom>
                  <a:avLst/>
                  <a:gdLst/>
                  <a:ahLst/>
                  <a:cxnLst/>
                  <a:rect l="l" t="t" r="r" b="b"/>
                  <a:pathLst>
                    <a:path w="69426" h="156459" extrusionOk="0">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6" name="Google Shape;2406;p25"/>
                <p:cNvSpPr/>
                <p:nvPr/>
              </p:nvSpPr>
              <p:spPr>
                <a:xfrm>
                  <a:off x="5942656" y="525227"/>
                  <a:ext cx="195602" cy="274761"/>
                </a:xfrm>
                <a:custGeom>
                  <a:avLst/>
                  <a:gdLst/>
                  <a:ahLst/>
                  <a:cxnLst/>
                  <a:rect l="l" t="t" r="r" b="b"/>
                  <a:pathLst>
                    <a:path w="195602" h="274761" extrusionOk="0">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407" name="Google Shape;2407;p25"/>
                <p:cNvGrpSpPr/>
                <p:nvPr/>
              </p:nvGrpSpPr>
              <p:grpSpPr>
                <a:xfrm>
                  <a:off x="6024106" y="543560"/>
                  <a:ext cx="99833" cy="249140"/>
                  <a:chOff x="6024106" y="543560"/>
                  <a:chExt cx="99833" cy="249140"/>
                </a:xfrm>
              </p:grpSpPr>
              <p:sp>
                <p:nvSpPr>
                  <p:cNvPr id="2408" name="Google Shape;2408;p25"/>
                  <p:cNvSpPr/>
                  <p:nvPr/>
                </p:nvSpPr>
                <p:spPr>
                  <a:xfrm>
                    <a:off x="6024106" y="730084"/>
                    <a:ext cx="71728" cy="62616"/>
                  </a:xfrm>
                  <a:custGeom>
                    <a:avLst/>
                    <a:gdLst/>
                    <a:ahLst/>
                    <a:cxnLst/>
                    <a:rect l="l" t="t" r="r" b="b"/>
                    <a:pathLst>
                      <a:path w="71728" h="62616" extrusionOk="0">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9" name="Google Shape;2409;p25"/>
                  <p:cNvSpPr/>
                  <p:nvPr/>
                </p:nvSpPr>
                <p:spPr>
                  <a:xfrm>
                    <a:off x="6055652" y="543560"/>
                    <a:ext cx="68287" cy="70457"/>
                  </a:xfrm>
                  <a:custGeom>
                    <a:avLst/>
                    <a:gdLst/>
                    <a:ahLst/>
                    <a:cxnLst/>
                    <a:rect l="l" t="t" r="r" b="b"/>
                    <a:pathLst>
                      <a:path w="68287" h="70457" extrusionOk="0">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410" name="Google Shape;2410;p25"/>
              <p:cNvSpPr/>
              <p:nvPr/>
            </p:nvSpPr>
            <p:spPr>
              <a:xfrm>
                <a:off x="6096000" y="720531"/>
                <a:ext cx="83144" cy="81181"/>
              </a:xfrm>
              <a:custGeom>
                <a:avLst/>
                <a:gdLst/>
                <a:ahLst/>
                <a:cxnLst/>
                <a:rect l="l" t="t" r="r" b="b"/>
                <a:pathLst>
                  <a:path w="83144" h="81181" extrusionOk="0">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11" name="Google Shape;2411;p25"/>
              <p:cNvSpPr/>
              <p:nvPr/>
            </p:nvSpPr>
            <p:spPr>
              <a:xfrm>
                <a:off x="6109473" y="576850"/>
                <a:ext cx="103054" cy="53952"/>
              </a:xfrm>
              <a:custGeom>
                <a:avLst/>
                <a:gdLst/>
                <a:ahLst/>
                <a:cxnLst/>
                <a:rect l="l" t="t" r="r" b="b"/>
                <a:pathLst>
                  <a:path w="103054" h="53952" extrusionOk="0">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Callout 15"/>
          <p:cNvSpPr/>
          <p:nvPr/>
        </p:nvSpPr>
        <p:spPr>
          <a:xfrm>
            <a:off x="5420360" y="264795"/>
            <a:ext cx="4669155" cy="3361690"/>
          </a:xfrm>
          <a:prstGeom prst="cloudCallout">
            <a:avLst>
              <a:gd name="adj1" fmla="val -35815"/>
              <a:gd name="adj2" fmla="val 64393"/>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sym typeface="+mn-ea"/>
              </a:rPr>
              <a:t> </a:t>
            </a:r>
            <a:r>
              <a:rPr lang="en-US" sz="2800" b="1">
                <a:solidFill>
                  <a:schemeClr val="tx1"/>
                </a:solidFill>
                <a:latin typeface="Times New Roman" panose="02020603050405020304" pitchFamily="18" charset="0"/>
                <a:cs typeface="Times New Roman" panose="02020603050405020304" pitchFamily="18" charset="0"/>
                <a:sym typeface="+mn-ea"/>
              </a:rPr>
              <a:t>Qua câu chuyện này em có nhận xét gì về hành động của Tôm và Tép?</a:t>
            </a:r>
            <a:endParaRPr lang="en-US" sz="2800" b="1"/>
          </a:p>
        </p:txBody>
      </p:sp>
      <p:sp>
        <p:nvSpPr>
          <p:cNvPr id="19" name="Flowchart: Terminator 18"/>
          <p:cNvSpPr/>
          <p:nvPr/>
        </p:nvSpPr>
        <p:spPr>
          <a:xfrm>
            <a:off x="645795" y="4245610"/>
            <a:ext cx="8341995" cy="2412365"/>
          </a:xfrm>
          <a:prstGeom prst="flowChartTerminator">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07950" indent="0">
              <a:buNone/>
            </a:pPr>
            <a:r>
              <a:rPr lang="en-US" sz="2800" b="1">
                <a:solidFill>
                  <a:schemeClr val="bg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Qua hành động của bạn Tôm và Tép các bạn thấy hai bạn nhỏ trong câu chuyện thật ngoan đúng không nào. Khi bà đã làm rơi túi tiền thì bạn tôm đã nhặt và đưa lại cho bà.</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0" fill="hold"/>
                                        <p:tgtEl>
                                          <p:spTgt spid="16"/>
                                        </p:tgtEl>
                                        <p:attrNameLst>
                                          <p:attrName>ppt_x</p:attrName>
                                        </p:attrNameLst>
                                      </p:cBhvr>
                                      <p:tavLst>
                                        <p:tav tm="0">
                                          <p:val>
                                            <p:strVal val="#ppt_x"/>
                                          </p:val>
                                        </p:tav>
                                        <p:tav tm="100000">
                                          <p:val>
                                            <p:strVal val="#ppt_x"/>
                                          </p:val>
                                        </p:tav>
                                      </p:tavLst>
                                    </p:anim>
                                    <p:anim calcmode="lin" valueType="num">
                                      <p:cBhvr additive="base">
                                        <p:cTn id="8"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0" fill="hold"/>
                                        <p:tgtEl>
                                          <p:spTgt spid="19"/>
                                        </p:tgtEl>
                                        <p:attrNameLst>
                                          <p:attrName>ppt_x</p:attrName>
                                        </p:attrNameLst>
                                      </p:cBhvr>
                                      <p:tavLst>
                                        <p:tav tm="0">
                                          <p:val>
                                            <p:strVal val="#ppt_x"/>
                                          </p:val>
                                        </p:tav>
                                        <p:tav tm="100000">
                                          <p:val>
                                            <p:strVal val="#ppt_x"/>
                                          </p:val>
                                        </p:tav>
                                      </p:tavLst>
                                    </p:anim>
                                    <p:anim calcmode="lin" valueType="num">
                                      <p:cBhvr additive="base">
                                        <p:cTn id="14"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8"/>
        <p:cNvGrpSpPr/>
        <p:nvPr/>
      </p:nvGrpSpPr>
      <p:grpSpPr>
        <a:xfrm>
          <a:off x="0" y="0"/>
          <a:ext cx="0" cy="0"/>
          <a:chOff x="0" y="0"/>
          <a:chExt cx="0" cy="0"/>
        </a:xfrm>
      </p:grpSpPr>
      <p:sp>
        <p:nvSpPr>
          <p:cNvPr id="2379" name="Google Shape;2379;p24"/>
          <p:cNvSpPr txBox="1">
            <a:spLocks noGrp="1"/>
          </p:cNvSpPr>
          <p:nvPr>
            <p:ph type="title"/>
          </p:nvPr>
        </p:nvSpPr>
        <p:spPr>
          <a:xfrm>
            <a:off x="228961" y="2323650"/>
            <a:ext cx="9701423" cy="2210700"/>
          </a:xfrm>
          <a:prstGeom prst="rect">
            <a:avLst/>
          </a:prstGeom>
        </p:spPr>
        <p:txBody>
          <a:bodyPr spcFirstLastPara="1" wrap="square" lIns="121900" tIns="121900" rIns="121900" bIns="121900" anchor="t" anchorCtr="0">
            <a:noAutofit/>
          </a:bodyPr>
          <a:lstStyle/>
          <a:p>
            <a:pPr marL="0" marR="0" lvl="0" indent="0" algn="ctr" defTabSz="1662430" rtl="0" eaLnBrk="1" fontAlgn="auto" latinLnBrk="0" hangingPunct="1">
              <a:spcBef>
                <a:spcPts val="0"/>
              </a:spcBef>
              <a:spcAft>
                <a:spcPts val="0"/>
              </a:spcAft>
              <a:buClrTx/>
              <a:buSzTx/>
              <a:buFontTx/>
              <a:buNone/>
              <a:defRPr/>
            </a:pPr>
            <a:r>
              <a:rPr kumimoji="0" lang="en-US"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XIN CHÂN THÀNH CẢM ƠN QUÝ THẦY CÔ ĐÃ VỀ DỰ GIỜ THĂM LỚP!</a:t>
            </a: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r>
            <a:b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KÍNH CHÚC THẦY CÔ MẠNH KHỎE VÀ HẠNH PHÚC!</a:t>
            </a:r>
            <a:endParaRPr kumimoji="0" lang="en-US"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7" name="TextBox 6"/>
          <p:cNvSpPr txBox="1"/>
          <p:nvPr/>
        </p:nvSpPr>
        <p:spPr>
          <a:xfrm>
            <a:off x="1649759" y="1613203"/>
            <a:ext cx="8686800" cy="707886"/>
          </a:xfrm>
          <a:prstGeom prst="rect">
            <a:avLst/>
          </a:prstGeom>
          <a:noFill/>
        </p:spPr>
        <p:txBody>
          <a:bodyPr wrap="square" rtlCol="0">
            <a:spAutoFit/>
          </a:bodyPr>
          <a:lstStyle/>
          <a:p>
            <a:pPr algn="ctr"/>
            <a:r>
              <a:rPr lang="en-US" sz="4000" b="1" u="sng" dirty="0" err="1" smtClean="0">
                <a:solidFill>
                  <a:srgbClr val="405109"/>
                </a:solidFill>
                <a:latin typeface="Cambria" panose="02040503050406030204" pitchFamily="18" charset="0"/>
                <a:ea typeface="Cambria" panose="02040503050406030204" pitchFamily="18" charset="0"/>
                <a:cs typeface="Times New Roman" panose="02020603050405020304" pitchFamily="18" charset="0"/>
              </a:rPr>
              <a:t>Đạo</a:t>
            </a:r>
            <a:r>
              <a:rPr lang="en-US" sz="4000" b="1" u="sng" dirty="0" smtClean="0">
                <a:solidFill>
                  <a:srgbClr val="405109"/>
                </a:solidFill>
                <a:latin typeface="Cambria" panose="02040503050406030204" pitchFamily="18" charset="0"/>
                <a:ea typeface="Cambria" panose="02040503050406030204" pitchFamily="18" charset="0"/>
                <a:cs typeface="Times New Roman" panose="02020603050405020304" pitchFamily="18" charset="0"/>
              </a:rPr>
              <a:t> </a:t>
            </a:r>
            <a:r>
              <a:rPr lang="en-US" sz="4000" b="1" u="sng" dirty="0" err="1">
                <a:solidFill>
                  <a:srgbClr val="405109"/>
                </a:solidFill>
                <a:latin typeface="Cambria" panose="02040503050406030204" pitchFamily="18" charset="0"/>
                <a:ea typeface="Cambria" panose="02040503050406030204" pitchFamily="18" charset="0"/>
                <a:cs typeface="Times New Roman" panose="02020603050405020304" pitchFamily="18" charset="0"/>
              </a:rPr>
              <a:t>đức</a:t>
            </a:r>
            <a:endParaRPr lang="en-US" sz="4000" b="1" u="sng" dirty="0">
              <a:solidFill>
                <a:srgbClr val="40510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124;p1"/>
          <p:cNvSpPr/>
          <p:nvPr/>
        </p:nvSpPr>
        <p:spPr>
          <a:xfrm>
            <a:off x="1162617" y="2321089"/>
            <a:ext cx="9457097" cy="1600384"/>
          </a:xfrm>
          <a:prstGeom prst="rect">
            <a:avLst/>
          </a:prstGeom>
          <a:noFill/>
          <a:ln>
            <a:noFill/>
          </a:ln>
        </p:spPr>
        <p:style>
          <a:lnRef idx="0">
            <a:scrgbClr r="0" g="0" b="0"/>
          </a:lnRef>
          <a:fillRef idx="0">
            <a:scrgbClr r="0" g="0" b="0"/>
          </a:fillRef>
          <a:effectRef idx="0">
            <a:scrgbClr r="0" g="0" b="0"/>
          </a:effectRef>
          <a:fontRef idx="minor">
            <a:schemeClr val="accent1"/>
          </a:fontRef>
        </p:style>
        <p:txBody>
          <a:bodyPr spcFirstLastPara="1" wrap="square" lIns="121900" tIns="60933" rIns="121900" bIns="60933" anchor="t" anchorCtr="0">
            <a:spAutoFit/>
          </a:bodyPr>
          <a:lstStyle/>
          <a:p>
            <a:pPr algn="ctr"/>
            <a:r>
              <a:rPr lang="en-US" sz="4800" b="1" u="sng"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Bài</a:t>
            </a:r>
            <a:r>
              <a:rPr lang="en-US" sz="4800" b="1" u="sng"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 22</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Nhặt</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đ</a:t>
            </a:r>
            <a:r>
              <a:rPr lang="vi-VN"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ư</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ợc</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của</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r</a:t>
            </a:r>
            <a:r>
              <a:rPr lang="vi-VN"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ơ</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i</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trả</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lại</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ng</a:t>
            </a:r>
            <a:r>
              <a:rPr lang="vi-VN"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ư</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ời</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đánh</a:t>
            </a:r>
            <a:r>
              <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8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mất</a:t>
            </a:r>
            <a:endParaRPr lang="en-US" altLang="ko-KR" sz="48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4"/>
        <p:cNvGrpSpPr/>
        <p:nvPr/>
      </p:nvGrpSpPr>
      <p:grpSpPr>
        <a:xfrm>
          <a:off x="0" y="0"/>
          <a:ext cx="0" cy="0"/>
          <a:chOff x="0" y="0"/>
          <a:chExt cx="0" cy="0"/>
        </a:xfrm>
      </p:grpSpPr>
      <p:sp>
        <p:nvSpPr>
          <p:cNvPr id="2675" name="Google Shape;2675;p28"/>
          <p:cNvSpPr/>
          <p:nvPr/>
        </p:nvSpPr>
        <p:spPr>
          <a:xfrm>
            <a:off x="955723" y="3513123"/>
            <a:ext cx="1403333" cy="1403333"/>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 name="Hộp Văn bản 6"/>
          <p:cNvSpPr txBox="1"/>
          <p:nvPr/>
        </p:nvSpPr>
        <p:spPr>
          <a:xfrm>
            <a:off x="2471412" y="3574851"/>
            <a:ext cx="4614373" cy="1200329"/>
          </a:xfrm>
          <a:prstGeom prst="rect">
            <a:avLst/>
          </a:prstGeom>
          <a:noFill/>
        </p:spPr>
        <p:txBody>
          <a:bodyPr wrap="square">
            <a:spAutoFit/>
          </a:bodyPr>
          <a:lstStyle/>
          <a:p>
            <a:pPr algn="ctr" eaLnBrk="1" hangingPunct="1">
              <a:spcBef>
                <a:spcPct val="0"/>
              </a:spcBef>
              <a:buFontTx/>
              <a:buNone/>
            </a:pPr>
            <a:r>
              <a:rPr lang="en-US" altLang="en-US" sz="7200" b="1" dirty="0" err="1">
                <a:solidFill>
                  <a:srgbClr val="FF3300"/>
                </a:solidFill>
                <a:latin typeface="Cambria" panose="02040503050406030204" pitchFamily="18" charset="0"/>
                <a:ea typeface="Cambria" panose="02040503050406030204" pitchFamily="18" charset="0"/>
              </a:rPr>
              <a:t>Khám</a:t>
            </a:r>
            <a:r>
              <a:rPr lang="en-US" altLang="en-US" sz="7200" b="1" dirty="0">
                <a:solidFill>
                  <a:srgbClr val="FF3300"/>
                </a:solidFill>
                <a:latin typeface="Cambria" panose="02040503050406030204" pitchFamily="18" charset="0"/>
                <a:ea typeface="Cambria" panose="02040503050406030204" pitchFamily="18" charset="0"/>
              </a:rPr>
              <a:t> </a:t>
            </a:r>
            <a:r>
              <a:rPr lang="en-US" altLang="en-US" sz="7200" b="1" dirty="0" err="1">
                <a:solidFill>
                  <a:srgbClr val="FF3300"/>
                </a:solidFill>
                <a:latin typeface="Cambria" panose="02040503050406030204" pitchFamily="18" charset="0"/>
                <a:ea typeface="Cambria" panose="02040503050406030204" pitchFamily="18" charset="0"/>
              </a:rPr>
              <a:t>phá</a:t>
            </a:r>
            <a:endParaRPr lang="en-US" altLang="en-US" sz="7200" b="1" dirty="0">
              <a:solidFill>
                <a:srgbClr val="FF3300"/>
              </a:solidFill>
              <a:latin typeface="Cambria" panose="02040503050406030204" pitchFamily="18" charset="0"/>
              <a:ea typeface="Cambria" panose="02040503050406030204" pitchFamily="18" charset="0"/>
            </a:endParaRPr>
          </a:p>
        </p:txBody>
      </p:sp>
      <p:sp>
        <p:nvSpPr>
          <p:cNvPr id="8" name="TextBox 6"/>
          <p:cNvSpPr txBox="1"/>
          <p:nvPr/>
        </p:nvSpPr>
        <p:spPr>
          <a:xfrm>
            <a:off x="1972945" y="585470"/>
            <a:ext cx="9047480" cy="707886"/>
          </a:xfrm>
          <a:prstGeom prst="rect">
            <a:avLst/>
          </a:prstGeom>
          <a:noFill/>
        </p:spPr>
        <p:txBody>
          <a:bodyPr wrap="square" rtlCol="0">
            <a:spAutoFit/>
          </a:bodyPr>
          <a:lstStyle/>
          <a:p>
            <a:pPr algn="ctr"/>
            <a:r>
              <a:rPr lang="en-US" sz="4000" b="1" u="sng" dirty="0" err="1" smtClean="0">
                <a:solidFill>
                  <a:srgbClr val="405109"/>
                </a:solidFill>
                <a:latin typeface="Cambria" panose="02040503050406030204" pitchFamily="18" charset="0"/>
                <a:ea typeface="Cambria" panose="02040503050406030204" pitchFamily="18" charset="0"/>
                <a:cs typeface="Times New Roman" panose="02020603050405020304" pitchFamily="18" charset="0"/>
              </a:rPr>
              <a:t>Đạo</a:t>
            </a:r>
            <a:r>
              <a:rPr lang="en-US" sz="4000" b="1" u="sng" dirty="0" smtClean="0">
                <a:solidFill>
                  <a:srgbClr val="405109"/>
                </a:solidFill>
                <a:latin typeface="Cambria" panose="02040503050406030204" pitchFamily="18" charset="0"/>
                <a:ea typeface="Cambria" panose="02040503050406030204" pitchFamily="18" charset="0"/>
                <a:cs typeface="Times New Roman" panose="02020603050405020304" pitchFamily="18" charset="0"/>
              </a:rPr>
              <a:t> </a:t>
            </a:r>
            <a:r>
              <a:rPr lang="en-US" sz="4000" b="1" u="sng" dirty="0" err="1">
                <a:solidFill>
                  <a:srgbClr val="405109"/>
                </a:solidFill>
                <a:latin typeface="Cambria" panose="02040503050406030204" pitchFamily="18" charset="0"/>
                <a:ea typeface="Cambria" panose="02040503050406030204" pitchFamily="18" charset="0"/>
                <a:cs typeface="Times New Roman" panose="02020603050405020304" pitchFamily="18" charset="0"/>
              </a:rPr>
              <a:t>đức</a:t>
            </a:r>
            <a:endParaRPr lang="en-US" sz="4000" b="1" u="sng" dirty="0">
              <a:solidFill>
                <a:srgbClr val="40510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Google Shape;124;p1"/>
          <p:cNvSpPr/>
          <p:nvPr/>
        </p:nvSpPr>
        <p:spPr>
          <a:xfrm>
            <a:off x="2243212" y="1501108"/>
            <a:ext cx="8506946" cy="1354162"/>
          </a:xfrm>
          <a:prstGeom prst="rect">
            <a:avLst/>
          </a:prstGeom>
          <a:noFill/>
          <a:ln>
            <a:noFill/>
          </a:ln>
        </p:spPr>
        <p:style>
          <a:lnRef idx="0">
            <a:scrgbClr r="0" g="0" b="0"/>
          </a:lnRef>
          <a:fillRef idx="0">
            <a:scrgbClr r="0" g="0" b="0"/>
          </a:fillRef>
          <a:effectRef idx="0">
            <a:scrgbClr r="0" g="0" b="0"/>
          </a:effectRef>
          <a:fontRef idx="minor">
            <a:schemeClr val="accent1"/>
          </a:fontRef>
        </p:style>
        <p:txBody>
          <a:bodyPr spcFirstLastPara="1" wrap="square" lIns="121900" tIns="60933" rIns="121900" bIns="60933" anchor="t" anchorCtr="0">
            <a:spAutoFit/>
          </a:bodyPr>
          <a:lstStyle/>
          <a:p>
            <a:pPr algn="ctr"/>
            <a:r>
              <a:rPr lang="en-US" sz="4000" b="1" u="sng"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Bài</a:t>
            </a:r>
            <a:r>
              <a:rPr lang="en-US" sz="4000" b="1" u="sng"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 22</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Rounded"/>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Nhặt</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đ</a:t>
            </a:r>
            <a:r>
              <a:rPr lang="vi-VN"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ư</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ợc</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của</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r</a:t>
            </a:r>
            <a:r>
              <a:rPr lang="vi-VN"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ơ</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i</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trả</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lại</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ng</a:t>
            </a:r>
            <a:r>
              <a:rPr lang="vi-VN"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ư</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ời</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đánh</a:t>
            </a:r>
            <a:r>
              <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ko-KR" sz="4000" b="1" dirty="0" err="1">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rPr>
              <a:t>mất</a:t>
            </a:r>
            <a:endParaRPr lang="en-US" altLang="ko-KR" sz="4000" b="1" dirty="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10" name="Hộp Văn bản 9"/>
          <p:cNvSpPr txBox="1"/>
          <p:nvPr/>
        </p:nvSpPr>
        <p:spPr>
          <a:xfrm>
            <a:off x="1004674" y="3598123"/>
            <a:ext cx="1403333" cy="1107996"/>
          </a:xfrm>
          <a:prstGeom prst="rect">
            <a:avLst/>
          </a:prstGeom>
          <a:noFill/>
        </p:spPr>
        <p:txBody>
          <a:bodyPr wrap="square">
            <a:spAutoFit/>
          </a:bodyPr>
          <a:lstStyle/>
          <a:p>
            <a:pPr algn="ctr" eaLnBrk="1" hangingPunct="1">
              <a:spcBef>
                <a:spcPct val="0"/>
              </a:spcBef>
              <a:buFontTx/>
              <a:buNone/>
            </a:pPr>
            <a:r>
              <a:rPr lang="en-US" altLang="en-US" sz="6600" b="1" dirty="0">
                <a:solidFill>
                  <a:srgbClr val="FF3300"/>
                </a:solidFill>
                <a:latin typeface="Cambria" panose="02040503050406030204" pitchFamily="18" charset="0"/>
                <a:ea typeface="Cambria" panose="02040503050406030204" pitchFamily="18" charset="0"/>
              </a:rPr>
              <a:t>01</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9" name="TextBox 6"/>
          <p:cNvSpPr txBox="1"/>
          <p:nvPr/>
        </p:nvSpPr>
        <p:spPr>
          <a:xfrm>
            <a:off x="3906785" y="97399"/>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34" name="Hình ảnh 33"/>
          <p:cNvPicPr>
            <a:picLocks noChangeAspect="1"/>
          </p:cNvPicPr>
          <p:nvPr/>
        </p:nvPicPr>
        <p:blipFill>
          <a:blip r:embed="rId3">
            <a:extLst>
              <a:ext uri="{BEBA8EAE-BF5A-486C-A8C5-ECC9F3942E4B}">
                <a14:imgProps xmlns:a14="http://schemas.microsoft.com/office/drawing/2010/main">
                  <a14:imgLayer r:embed="rId4">
                    <a14:imgEffect>
                      <a14:backgroundRemoval t="3023" b="94710" l="6404" r="96158">
                        <a14:foregroundMark x1="5517" y1="4660" x2="62956" y2="57809"/>
                        <a14:foregroundMark x1="62956" y1="57809" x2="88867" y2="95214"/>
                        <a14:foregroundMark x1="66798" y1="52267" x2="81084" y2="52141"/>
                        <a14:foregroundMark x1="81084" y1="52141" x2="96158" y2="52519"/>
                        <a14:foregroundMark x1="72118" y1="50000" x2="93300" y2="49244"/>
                        <a14:foregroundMark x1="93300" y1="49244" x2="95074" y2="49622"/>
                        <a14:foregroundMark x1="6305" y1="3275" x2="73103" y2="5668"/>
                        <a14:foregroundMark x1="73103" y1="5668" x2="85911" y2="4156"/>
                        <a14:foregroundMark x1="84926" y1="5416" x2="69458" y2="26448"/>
                        <a14:foregroundMark x1="69261" y1="44207" x2="74877" y2="52519"/>
                        <a14:foregroundMark x1="6404" y1="3778" x2="7882" y2="46474"/>
                        <a14:foregroundMark x1="19901" y1="52771" x2="16650" y2="56549"/>
                        <a14:foregroundMark x1="51232" y1="3023" x2="85813" y2="3023"/>
                      </a14:backgroundRemoval>
                    </a14:imgEffect>
                    <a14:imgEffect>
                      <a14:colorTemperature colorTemp="7200"/>
                    </a14:imgEffect>
                  </a14:imgLayer>
                </a14:imgProps>
              </a:ext>
            </a:extLst>
          </a:blip>
          <a:stretch>
            <a:fillRect/>
          </a:stretch>
        </p:blipFill>
        <p:spPr>
          <a:xfrm>
            <a:off x="1765426" y="527802"/>
            <a:ext cx="9035358" cy="6465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9" name="TextBox 6"/>
          <p:cNvSpPr txBox="1"/>
          <p:nvPr/>
        </p:nvSpPr>
        <p:spPr>
          <a:xfrm>
            <a:off x="3972099" y="246689"/>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9" name="Hình ảnh 8"/>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2961963" y="1146010"/>
            <a:ext cx="6094093" cy="48255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9" name="TextBox 6"/>
          <p:cNvSpPr txBox="1"/>
          <p:nvPr/>
        </p:nvSpPr>
        <p:spPr>
          <a:xfrm>
            <a:off x="4009422" y="264177"/>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4" name="Hình ảnh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t="2334" b="2155"/>
          <a:stretch>
            <a:fillRect/>
          </a:stretch>
        </p:blipFill>
        <p:spPr>
          <a:xfrm>
            <a:off x="2332711" y="1222310"/>
            <a:ext cx="6725722" cy="49638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09422" y="264177"/>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8" name="Hình ảnh 7"/>
          <p:cNvPicPr>
            <a:picLocks noChangeAspect="1"/>
          </p:cNvPicPr>
          <p:nvPr/>
        </p:nvPicPr>
        <p:blipFill>
          <a:blip r:embed="rId2"/>
          <a:stretch>
            <a:fillRect/>
          </a:stretch>
        </p:blipFill>
        <p:spPr>
          <a:xfrm>
            <a:off x="2141646" y="1099876"/>
            <a:ext cx="6672219" cy="51516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09422" y="264177"/>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10" name="Hình ảnh 9"/>
          <p:cNvPicPr>
            <a:picLocks noChangeAspect="1"/>
          </p:cNvPicPr>
          <p:nvPr/>
        </p:nvPicPr>
        <p:blipFill rotWithShape="1">
          <a:blip r:embed="rId2">
            <a:extLst>
              <a:ext uri="{BEBA8EAE-BF5A-486C-A8C5-ECC9F3942E4B}">
                <a14:imgProps xmlns:a14="http://schemas.microsoft.com/office/drawing/2010/main">
                  <a14:imgLayer r:embed="rId3">
                    <a14:imgEffect>
                      <a14:backgroundRemoval t="2288" b="92906" l="9896" r="94271">
                        <a14:foregroundMark x1="29673" y1="14257" x2="34201" y2="18307"/>
                        <a14:foregroundMark x1="45139" y1="7323" x2="57639" y2="6407"/>
                        <a14:foregroundMark x1="57639" y1="6407" x2="94618" y2="7323"/>
                        <a14:foregroundMark x1="84028" y1="9840" x2="52778" y2="10297"/>
                        <a14:foregroundMark x1="61285" y1="70023" x2="75868" y2="91304"/>
                        <a14:foregroundMark x1="83854" y1="62014" x2="80208" y2="93135"/>
                        <a14:foregroundMark x1="47222" y1="8009" x2="88715" y2="10526"/>
                        <a14:foregroundMark x1="45139" y1="4119" x2="52083" y2="2059"/>
                        <a14:foregroundMark x1="52083" y1="2059" x2="77778" y2="2517"/>
                        <a14:foregroundMark x1="77778" y1="2517" x2="86979" y2="2059"/>
                        <a14:foregroundMark x1="86979" y1="2059" x2="94097" y2="3661"/>
                        <a14:foregroundMark x1="44792" y1="4119" x2="46354" y2="2746"/>
                        <a14:backgroundMark x1="27257" y1="11670" x2="13715" y2="59039"/>
                        <a14:backgroundMark x1="30556" y1="2746" x2="44618" y2="2517"/>
                      </a14:backgroundRemoval>
                    </a14:imgEffect>
                    <a14:imgEffect>
                      <a14:colorTemperature colorTemp="7200"/>
                    </a14:imgEffect>
                  </a14:imgLayer>
                </a14:imgProps>
              </a:ext>
            </a:extLst>
          </a:blip>
          <a:srcRect t="1797"/>
          <a:stretch>
            <a:fillRect/>
          </a:stretch>
        </p:blipFill>
        <p:spPr>
          <a:xfrm>
            <a:off x="1343609" y="1011603"/>
            <a:ext cx="8182946" cy="58463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9" name="TextBox 6"/>
          <p:cNvSpPr txBox="1"/>
          <p:nvPr/>
        </p:nvSpPr>
        <p:spPr>
          <a:xfrm>
            <a:off x="3906785" y="97399"/>
            <a:ext cx="5049011" cy="55399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sz="30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r>
              <a:rPr lang="en-GB" sz="3000" b="1" dirty="0" err="1">
                <a:solidFill>
                  <a:schemeClr val="accent2">
                    <a:lumMod val="50000"/>
                  </a:schemeClr>
                </a:solidFill>
                <a:latin typeface="Times New Roman" panose="02020603050405020304" pitchFamily="18" charset="0"/>
                <a:cs typeface="Times New Roman" panose="02020603050405020304" pitchFamily="18" charset="0"/>
              </a:rPr>
              <a:t>tranh</a:t>
            </a:r>
            <a:r>
              <a:rPr lang="en-GB" sz="30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34" name="Hình ảnh 33"/>
          <p:cNvPicPr>
            <a:picLocks noChangeAspect="1"/>
          </p:cNvPicPr>
          <p:nvPr/>
        </p:nvPicPr>
        <p:blipFill>
          <a:blip r:embed="rId3">
            <a:extLst>
              <a:ext uri="{BEBA8EAE-BF5A-486C-A8C5-ECC9F3942E4B}">
                <a14:imgProps xmlns:a14="http://schemas.microsoft.com/office/drawing/2010/main">
                  <a14:imgLayer r:embed="rId4">
                    <a14:imgEffect>
                      <a14:backgroundRemoval t="3023" b="94710" l="6404" r="96158">
                        <a14:foregroundMark x1="5517" y1="4660" x2="62956" y2="57809"/>
                        <a14:foregroundMark x1="62956" y1="57809" x2="88867" y2="95214"/>
                        <a14:foregroundMark x1="66798" y1="52267" x2="81084" y2="52141"/>
                        <a14:foregroundMark x1="81084" y1="52141" x2="96158" y2="52519"/>
                        <a14:foregroundMark x1="72118" y1="50000" x2="93300" y2="49244"/>
                        <a14:foregroundMark x1="93300" y1="49244" x2="95074" y2="49622"/>
                        <a14:foregroundMark x1="6305" y1="3275" x2="73103" y2="5668"/>
                        <a14:foregroundMark x1="73103" y1="5668" x2="85911" y2="4156"/>
                        <a14:foregroundMark x1="84926" y1="5416" x2="69458" y2="26448"/>
                        <a14:foregroundMark x1="69261" y1="44207" x2="74877" y2="52519"/>
                        <a14:foregroundMark x1="6404" y1="3778" x2="7882" y2="46474"/>
                        <a14:foregroundMark x1="19901" y1="52771" x2="16650" y2="56549"/>
                        <a14:foregroundMark x1="51232" y1="3023" x2="85813" y2="3023"/>
                      </a14:backgroundRemoval>
                    </a14:imgEffect>
                    <a14:imgEffect>
                      <a14:colorTemperature colorTemp="7200"/>
                    </a14:imgEffect>
                  </a14:imgLayer>
                </a14:imgProps>
              </a:ext>
            </a:extLst>
          </a:blip>
          <a:stretch>
            <a:fillRect/>
          </a:stretch>
        </p:blipFill>
        <p:spPr>
          <a:xfrm>
            <a:off x="1765426" y="527802"/>
            <a:ext cx="9035358" cy="6465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141</Words>
  <Application>Microsoft Office PowerPoint</Application>
  <PresentationFormat>Widescreen</PresentationFormat>
  <Paragraphs>15</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Times New Roman</vt:lpstr>
      <vt:lpstr>Abril Fatface</vt:lpstr>
      <vt:lpstr>Calibri Light</vt:lpstr>
      <vt:lpstr>Cambria</vt:lpstr>
      <vt:lpstr>Calibri</vt:lpstr>
      <vt:lpstr>Arial Rounded</vt:lpstr>
      <vt:lpstr>Aldrich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CHÂN THÀNH CẢM ƠN QUÝ THẦY CÔ ĐÃ VỀ DỰ GIỜ THĂM LỚP! KÍNH CHÚC THẦY CÔ MẠNH KHỎE VÀ HẠNH PHÚC!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 MÔN : ĐẠO ĐỨC  Lớp : 1A1 GVCN: Lê Thị Thanh Hải</dc:title>
  <dc:creator>Admin 88</dc:creator>
  <cp:lastModifiedBy>MAIHUNG</cp:lastModifiedBy>
  <cp:revision>20</cp:revision>
  <dcterms:created xsi:type="dcterms:W3CDTF">2025-02-27T02:10:26Z</dcterms:created>
  <dcterms:modified xsi:type="dcterms:W3CDTF">2025-04-06T09:49:49Z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08C93D6EBBC341C0B872418420CCCD06_12</vt:lpwstr>
  </property>
  <property fmtid="{D5CDD505-2E9C-101B-9397-08002B2CF9AE}" pid="3" name="KSOProductBuildVer">
    <vt:lpwstr>1033-12.2.0.19805</vt:lpwstr>
  </property>
</Properties>
</file>