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93" d="100"/>
          <a:sy n="93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8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9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5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&gt; 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&lt; 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90600" y="4796057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324600" y="4796057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MAIHUNG</cp:lastModifiedBy>
  <cp:revision>39</cp:revision>
  <dcterms:created xsi:type="dcterms:W3CDTF">2020-08-07T10:00:55Z</dcterms:created>
  <dcterms:modified xsi:type="dcterms:W3CDTF">2025-04-06T00:44:41Z</dcterms:modified>
</cp:coreProperties>
</file>