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265" r:id="rId4"/>
    <p:sldId id="266" r:id="rId5"/>
    <p:sldId id="268" r:id="rId6"/>
    <p:sldId id="26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CF8"/>
    <a:srgbClr val="E07235"/>
    <a:srgbClr val="EB54E9"/>
    <a:srgbClr val="D34CD6"/>
    <a:srgbClr val="D8F3FC"/>
    <a:srgbClr val="EF5F5F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9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1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72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81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54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83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33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8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4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7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1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4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2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13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650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24176" y="1687369"/>
            <a:ext cx="6115050" cy="3483261"/>
          </a:xfrm>
          <a:prstGeom prst="rect">
            <a:avLst/>
          </a:prstGeom>
          <a:solidFill>
            <a:srgbClr val="9CDCF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    TẬP </a:t>
            </a:r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(T1)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22055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en-VN" sz="28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743039" y="5485309"/>
            <a:ext cx="25986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214</Words>
  <Application>Microsoft Office PowerPoint</Application>
  <PresentationFormat>Widescreen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126</cp:revision>
  <dcterms:created xsi:type="dcterms:W3CDTF">2021-06-02T01:34:28Z</dcterms:created>
  <dcterms:modified xsi:type="dcterms:W3CDTF">2025-04-06T00:50:42Z</dcterms:modified>
</cp:coreProperties>
</file>