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1526" r:id="rId2"/>
    <p:sldId id="1413" r:id="rId3"/>
    <p:sldId id="1518" r:id="rId4"/>
    <p:sldId id="1414" r:id="rId5"/>
    <p:sldId id="1483" r:id="rId6"/>
    <p:sldId id="1519" r:id="rId7"/>
    <p:sldId id="1523" r:id="rId8"/>
    <p:sldId id="1522" r:id="rId9"/>
    <p:sldId id="1524" r:id="rId10"/>
    <p:sldId id="1521" r:id="rId11"/>
    <p:sldId id="14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0DD8-5171-429A-B17C-CA28BD36D16B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268B-A205-4E56-BBFD-52D3A153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2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FA39B-7ADC-306F-015F-A06DA060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14D10C-0D74-2A05-1AF8-6AB8CF3FE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291BEA-4FEE-1777-5057-0A21DF4E3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Ý tưởng phần này của em là xuất hiện bài giải, rồi tờ giấy biến mất hiện ra 5 viên bi, đối chiếu lại ta được bài giải đúng.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7C7E35-B842-D04D-B44C-9D11CF5A6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6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4A3D0-792B-7B53-5E2A-6DBCCFF51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2AF8DE-89DE-03D4-721A-21E260428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0E826F-75B4-0A2E-6989-DEC03CBED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C5F5CD-C3B2-5C21-F034-042FF4FE4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5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3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282849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FC79-75A0-4EB8-A249-A6AB25EA2EB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FE2C-73A7-45FA-9D65-F34F58E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588-3D8B-4D46-827B-4D51264C846E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4D8F-4FA2-4CAC-8CBA-A5207B545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9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588-3D8B-4D46-827B-4D51264C846E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4D8F-4FA2-4CAC-8CBA-A5207B545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6588-3D8B-4D46-827B-4D51264C846E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4D8F-4FA2-4CAC-8CBA-A5207B545D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5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1" r:id="rId2"/>
    <p:sldLayoutId id="2147483702" r:id="rId3"/>
    <p:sldLayoutId id="2147483703" r:id="rId4"/>
    <p:sldLayoutId id="2147483704" r:id="rId5"/>
    <p:sldLayoutId id="2147483661" r:id="rId6"/>
    <p:sldLayoutId id="2147483662" r:id="rId7"/>
    <p:sldLayoutId id="2147483673" r:id="rId8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1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6" y="-291725"/>
            <a:ext cx="3289079" cy="2034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2"/>
            <a:ext cx="860490" cy="1651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7" y="498244"/>
            <a:ext cx="681389" cy="11311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8" y="4311969"/>
            <a:ext cx="2409647" cy="2315804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33604" y="2220682"/>
            <a:ext cx="8767969" cy="4027718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15984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 </a:t>
            </a: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VÀ CÁC </a:t>
            </a:r>
            <a:r>
              <a:rPr lang="en-US" sz="15984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CON </a:t>
            </a:r>
            <a:endParaRPr lang="en-US" sz="15984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094539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4021067" y="3111871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255" y="547498"/>
            <a:ext cx="629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 mod="1"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0BF0188-883B-4ED6-B889-2EA00523F5BF}"/>
              </a:ext>
            </a:extLst>
          </p:cNvPr>
          <p:cNvGrpSpPr/>
          <p:nvPr/>
        </p:nvGrpSpPr>
        <p:grpSpPr>
          <a:xfrm>
            <a:off x="1337486" y="670559"/>
            <a:ext cx="10473196" cy="732448"/>
            <a:chOff x="3801235" y="722922"/>
            <a:chExt cx="7080124" cy="73244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52C23-D347-4C14-BEB3-8C390298A997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66EDEC-8BCB-4B0D-9CBC-DB8CEFCA768B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" name="Picture 5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00CC226-5465-4F7B-AB9F-ED50986B1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3" y="1893834"/>
            <a:ext cx="4247844" cy="2539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39787-994B-4E31-9F51-4FA26CE4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732" y="1710052"/>
            <a:ext cx="3567506" cy="2794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14F69-D211-4395-979E-3CAF100FD2D2}"/>
              </a:ext>
            </a:extLst>
          </p:cNvPr>
          <p:cNvSpPr txBox="1"/>
          <p:nvPr/>
        </p:nvSpPr>
        <p:spPr>
          <a:xfrm>
            <a:off x="1337486" y="4869815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…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…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2F92BB-5F1F-4FB0-86BA-926DB7D874BD}"/>
              </a:ext>
            </a:extLst>
          </p:cNvPr>
          <p:cNvSpPr txBox="1"/>
          <p:nvPr/>
        </p:nvSpPr>
        <p:spPr>
          <a:xfrm>
            <a:off x="6617155" y="4879972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… </a:t>
            </a:r>
            <a:r>
              <a:rPr lang="en-US" sz="3200" dirty="0" err="1" smtClean="0">
                <a:solidFill>
                  <a:srgbClr val="0070C0"/>
                </a:solidFill>
              </a:rPr>
              <a:t>ngắn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Con </a:t>
            </a:r>
            <a:r>
              <a:rPr lang="en-US" sz="3200" dirty="0" err="1">
                <a:solidFill>
                  <a:srgbClr val="0070C0"/>
                </a:solidFill>
              </a:rPr>
              <a:t>cá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… </a:t>
            </a:r>
            <a:r>
              <a:rPr lang="en-US" sz="3200" dirty="0" err="1">
                <a:solidFill>
                  <a:srgbClr val="0070C0"/>
                </a:solidFill>
              </a:rPr>
              <a:t>dài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nhất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968" y="4901184"/>
            <a:ext cx="54864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10256" y="5407152"/>
            <a:ext cx="54864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58912" y="4913376"/>
            <a:ext cx="54864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89392" y="5443728"/>
            <a:ext cx="48158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42688" y="1267968"/>
            <a:ext cx="1560576" cy="36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924544" y="1322832"/>
            <a:ext cx="2139696" cy="6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5" grpId="0"/>
      <p:bldP spid="2" grpId="0" animBg="1"/>
      <p:bldP spid="66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3141663" y="1944688"/>
          <a:ext cx="5983287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14" imgW="3657600" imgH="1308100" progId="Paint.Picture">
                  <p:embed/>
                </p:oleObj>
              </mc:Choice>
              <mc:Fallback>
                <p:oleObj r:id="rId14" imgW="3657600" imgH="1308100" progId="Paint.Picture">
                  <p:embed/>
                  <p:pic>
                    <p:nvPicPr>
                      <p:cNvPr id="15" name="Content Placeholder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1663" y="1944688"/>
                        <a:ext cx="5983287" cy="213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19" y="-358201"/>
            <a:ext cx="3529769" cy="352976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5" y="1176020"/>
            <a:ext cx="2708910" cy="9899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638158"/>
            <a:ext cx="2155720" cy="628650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019471" y="1314776"/>
            <a:ext cx="66065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toán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6" y="868687"/>
            <a:ext cx="1480533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87271-D3E3-4E07-9A31-61902F21B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887" y="2495551"/>
            <a:ext cx="8254699" cy="150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0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022600" y="1943100"/>
          <a:ext cx="618490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5" imgW="3676650" imgH="1295400" progId="Paint.Picture">
                  <p:embed/>
                </p:oleObj>
              </mc:Choice>
              <mc:Fallback>
                <p:oleObj r:id="rId5" imgW="3676650" imgH="1295400" progId="Paint.Picture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2600" y="1943100"/>
                        <a:ext cx="6184900" cy="217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4D33E4-5554-45B0-8CC1-D030FBDC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55" y="504825"/>
            <a:ext cx="2790825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8DBDE-56F1-40A2-BA3F-41F332EA7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37" y="1396210"/>
            <a:ext cx="4519346" cy="18097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1B971E-C359-41E8-A575-A4E6AEA31B7D}"/>
              </a:ext>
            </a:extLst>
          </p:cNvPr>
          <p:cNvSpPr txBox="1"/>
          <p:nvPr/>
        </p:nvSpPr>
        <p:spPr>
          <a:xfrm>
            <a:off x="3086100" y="3339465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11DA79-5A41-414C-996B-01CE27B681EB}"/>
              </a:ext>
            </a:extLst>
          </p:cNvPr>
          <p:cNvSpPr txBox="1"/>
          <p:nvPr/>
        </p:nvSpPr>
        <p:spPr>
          <a:xfrm>
            <a:off x="3086099" y="4107385"/>
            <a:ext cx="709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ngắn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6EC27-4C1F-4458-A1EF-94688B80E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420" y="567372"/>
            <a:ext cx="2329180" cy="1005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1246718" y="1809331"/>
            <a:ext cx="9083430" cy="646331"/>
            <a:chOff x="4057651" y="849775"/>
            <a:chExt cx="9083430" cy="6463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1" y="993422"/>
              <a:ext cx="412750" cy="3972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496262" y="849775"/>
              <a:ext cx="8644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Hãy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đánh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dấu</a:t>
              </a:r>
              <a:r>
                <a:rPr lang="en-US" sz="3600" dirty="0" smtClean="0"/>
                <a:t>    </a:t>
              </a:r>
              <a:r>
                <a:rPr lang="en-US" sz="3600" dirty="0" err="1" smtClean="0"/>
                <a:t>vào</a:t>
              </a:r>
              <a:r>
                <a:rPr lang="en-US" sz="3600" dirty="0" smtClean="0"/>
                <a:t> ô </a:t>
              </a:r>
              <a:r>
                <a:rPr lang="en-US" sz="3600" dirty="0" err="1" smtClean="0"/>
                <a:t>trống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vật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dài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hơn</a:t>
              </a:r>
              <a:r>
                <a:rPr lang="en-US" sz="3600" dirty="0" smtClean="0"/>
                <a:t>. </a:t>
              </a:r>
              <a:endParaRPr lang="en-US" sz="3600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2BF28-3CFD-4F6B-85DC-7BCC17DF0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447" y="3273887"/>
            <a:ext cx="9379100" cy="26539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5D3FF8-F0C4-4D0A-AA80-2825249EEE93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323332" y="3842086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64DD5A-B3AA-4134-BACD-3DD816772FD5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363481" y="3255363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C3B4833-6750-4A63-8C35-A2403574112C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5104099" y="4613862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27B6AF-12BD-4DAF-9E63-7338372AA179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561353" y="4674994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2AE71E0-5B71-4E31-802C-72D5A09E7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28669" y="6349173"/>
            <a:ext cx="714374" cy="7143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680244" y="1907414"/>
            <a:ext cx="525566" cy="474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656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0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D8980-A8B6-78D1-87A1-665FFBE5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50B4766A-C2FC-CEED-D6C9-AF479B90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A1C793D-E775-E4D6-454F-F85CD37AD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s 7">
            <a:extLst>
              <a:ext uri="{FF2B5EF4-FFF2-40B4-BE49-F238E27FC236}">
                <a16:creationId xmlns:a16="http://schemas.microsoft.com/office/drawing/2014/main" id="{BA5B6576-DEFF-F4CC-4814-A61F88DDCBFE}"/>
              </a:ext>
            </a:extLst>
          </p:cNvPr>
          <p:cNvSpPr/>
          <p:nvPr/>
        </p:nvSpPr>
        <p:spPr>
          <a:xfrm>
            <a:off x="633448" y="403472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550B230-C6F2-D057-E341-D7869A94A80A}"/>
              </a:ext>
            </a:extLst>
          </p:cNvPr>
          <p:cNvSpPr/>
          <p:nvPr/>
        </p:nvSpPr>
        <p:spPr>
          <a:xfrm>
            <a:off x="1201420" y="753745"/>
            <a:ext cx="714375" cy="6369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74F25-95B1-566B-B3E1-FC3AAB7DC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64" y="1512531"/>
            <a:ext cx="5024438" cy="1097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1DF2F4-36A8-8A7F-86E4-7AC883E4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164" y="3438394"/>
            <a:ext cx="5108735" cy="88449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BA62F3D-3F2E-CDE2-98C5-9CAA3F0EACD0}"/>
              </a:ext>
            </a:extLst>
          </p:cNvPr>
          <p:cNvSpPr txBox="1"/>
          <p:nvPr/>
        </p:nvSpPr>
        <p:spPr>
          <a:xfrm>
            <a:off x="1373433" y="3636769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A.Con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0D1A11-8803-9998-D732-91DAFF63FC57}"/>
              </a:ext>
            </a:extLst>
          </p:cNvPr>
          <p:cNvSpPr txBox="1"/>
          <p:nvPr/>
        </p:nvSpPr>
        <p:spPr>
          <a:xfrm>
            <a:off x="1330643" y="4913734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B.Con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AB4A24-CAB2-A7D6-6B86-A4CBB6682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335" y="4730266"/>
            <a:ext cx="4158775" cy="8870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54AB498-30DB-F217-5058-F9262B064F8E}"/>
              </a:ext>
            </a:extLst>
          </p:cNvPr>
          <p:cNvGrpSpPr/>
          <p:nvPr/>
        </p:nvGrpSpPr>
        <p:grpSpPr>
          <a:xfrm>
            <a:off x="4887913" y="1184338"/>
            <a:ext cx="3980452" cy="647730"/>
            <a:chOff x="5246073" y="251245"/>
            <a:chExt cx="3718515" cy="647730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633EBFDE-EE38-5CA9-123E-713367E6C780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FBF52F-4E0F-3EC9-16EA-EFC0CA8C7C5F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906AA6-194D-4661-CD54-BD3690224126}"/>
              </a:ext>
            </a:extLst>
          </p:cNvPr>
          <p:cNvGrpSpPr/>
          <p:nvPr/>
        </p:nvGrpSpPr>
        <p:grpSpPr>
          <a:xfrm>
            <a:off x="4887913" y="2966995"/>
            <a:ext cx="4402452" cy="647730"/>
            <a:chOff x="5246073" y="251245"/>
            <a:chExt cx="3718515" cy="647730"/>
          </a:xfrm>
        </p:grpSpPr>
        <p:sp>
          <p:nvSpPr>
            <p:cNvPr id="84" name="Left Bracket 83">
              <a:extLst>
                <a:ext uri="{FF2B5EF4-FFF2-40B4-BE49-F238E27FC236}">
                  <a16:creationId xmlns:a16="http://schemas.microsoft.com/office/drawing/2014/main" id="{09E2FAD4-6DF8-60AA-008A-0AA16EAB859B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D230CC7-9548-89D4-7805-D3FD5DEDC6AA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66B96A-C3AC-FF45-A766-C09C07EC2E44}"/>
              </a:ext>
            </a:extLst>
          </p:cNvPr>
          <p:cNvGrpSpPr/>
          <p:nvPr/>
        </p:nvGrpSpPr>
        <p:grpSpPr>
          <a:xfrm>
            <a:off x="4887913" y="4216173"/>
            <a:ext cx="3234209" cy="647730"/>
            <a:chOff x="5246073" y="251245"/>
            <a:chExt cx="3718515" cy="647730"/>
          </a:xfrm>
        </p:grpSpPr>
        <p:sp>
          <p:nvSpPr>
            <p:cNvPr id="88" name="Left Bracket 87">
              <a:extLst>
                <a:ext uri="{FF2B5EF4-FFF2-40B4-BE49-F238E27FC236}">
                  <a16:creationId xmlns:a16="http://schemas.microsoft.com/office/drawing/2014/main" id="{3F13168D-F8F0-F07D-B1AA-89A09EEC1A27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1D077A5-3CFF-07F8-4BCF-9A8ECAD37958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D898A2-D047-451D-96DC-02D20C22A745}"/>
              </a:ext>
            </a:extLst>
          </p:cNvPr>
          <p:cNvSpPr txBox="1"/>
          <p:nvPr/>
        </p:nvSpPr>
        <p:spPr>
          <a:xfrm>
            <a:off x="1938659" y="968489"/>
            <a:ext cx="4297362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Khoanh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án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8AA84-C3C1-4DCD-48A7-35EAD3A4BE49}"/>
              </a:ext>
            </a:extLst>
          </p:cNvPr>
          <p:cNvSpPr txBox="1"/>
          <p:nvPr/>
        </p:nvSpPr>
        <p:spPr>
          <a:xfrm>
            <a:off x="1489247" y="2671022"/>
            <a:ext cx="54189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sâu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nào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ngắn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sâu</a:t>
            </a:r>
            <a:r>
              <a:rPr lang="en-US" sz="2600" dirty="0">
                <a:solidFill>
                  <a:srgbClr val="FF0000"/>
                </a:solidFill>
              </a:rPr>
              <a:t> A?   </a:t>
            </a:r>
          </a:p>
        </p:txBody>
      </p:sp>
      <p:sp>
        <p:nvSpPr>
          <p:cNvPr id="62" name="Oval 61"/>
          <p:cNvSpPr/>
          <p:nvPr/>
        </p:nvSpPr>
        <p:spPr>
          <a:xfrm>
            <a:off x="1207912" y="4893733"/>
            <a:ext cx="688622" cy="6829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55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10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865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821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776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731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686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641" algn="l" defTabSz="91391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29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D8CEB-551D-6C5F-2C2A-F509C473D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D75D439-7A92-929F-C105-F553801B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DC81F-4B0E-1E81-2318-168946CDC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BBD695-1EF7-C85B-EE48-8D63F551BE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8" name="Rectangles 7">
            <a:extLst>
              <a:ext uri="{FF2B5EF4-FFF2-40B4-BE49-F238E27FC236}">
                <a16:creationId xmlns:a16="http://schemas.microsoft.com/office/drawing/2014/main" id="{9B34CD6C-36DA-CF4D-2522-E76C134CA097}"/>
              </a:ext>
            </a:extLst>
          </p:cNvPr>
          <p:cNvSpPr/>
          <p:nvPr/>
        </p:nvSpPr>
        <p:spPr>
          <a:xfrm>
            <a:off x="315398" y="306271"/>
            <a:ext cx="11348720" cy="61920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4A5240-8484-0240-D733-9272243EE9C6}"/>
              </a:ext>
            </a:extLst>
          </p:cNvPr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F464D9-448C-FFF0-69B5-E13B2136F6E4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A7D86F0-6FB0-99DD-54DB-E1CD9EF1B875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4EEFDB2-05F4-73A8-8A9D-3943F3D449FE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F6CBD0-5919-0601-09B1-6781CDB23622}"/>
              </a:ext>
            </a:extLst>
          </p:cNvPr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D4B18EE-8BE0-626A-C0C9-3FBB7CDFFED6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72A7AC4-ECDD-4882-9FD5-55B2E7CC6652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5FD36EC-C359-7FB4-23C5-78DF14A369AD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D65C3F-8EA7-C538-4518-3A8CC2687232}"/>
              </a:ext>
            </a:extLst>
          </p:cNvPr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CD8E079-DE24-B251-985D-C98C43799ED9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C4D77EC-190E-87A8-8E3E-660D5B47BE7C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9D8FA2AF-EA7A-FA60-4D19-7B83A64BDD49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43957B-BE89-29BF-6468-5DCBF267C790}"/>
              </a:ext>
            </a:extLst>
          </p:cNvPr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AC878A4-B7B2-83C9-D5FC-EC600DB11A18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47C6332-F1BB-A3AD-41CD-84F53B9F37E3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0A4705AF-A2E8-6E13-FB50-26E8E8FE81CF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4C151D-B675-E7B1-4D91-75FDA91F72E6}"/>
              </a:ext>
            </a:extLst>
          </p:cNvPr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78911B4-5D90-0AC2-7D2B-F913CB553C09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58DA0A5-D3C8-DEC8-D41C-69A1E393CF99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296AE45-8291-6989-7F19-5911467C332E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638E7E-7C52-20F1-06F0-3BE84DAFD898}"/>
              </a:ext>
            </a:extLst>
          </p:cNvPr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B336AFB-1AF8-3368-AF47-4E455E8ED2E6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5A4E0DC5-97F3-6D49-54C5-15B3064F8625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79109834-0A80-55A0-18AB-30D7F72BE270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CEB050-C9B7-DF02-5C45-8204104EC602}"/>
              </a:ext>
            </a:extLst>
          </p:cNvPr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22BC9DA-24AB-878C-5029-9DD28ABFEAB0}"/>
                </a:ext>
              </a:extLst>
            </p:cNvPr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371134F-DF50-0C06-5F68-270E9D032541}"/>
                </a:ext>
              </a:extLst>
            </p:cNvPr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B178FE38-A826-F93E-52F8-B51B06F9626D}"/>
                </a:ext>
              </a:extLst>
            </p:cNvPr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>
            <a:extLst>
              <a:ext uri="{FF2B5EF4-FFF2-40B4-BE49-F238E27FC236}">
                <a16:creationId xmlns:a16="http://schemas.microsoft.com/office/drawing/2014/main" id="{3C7DAE58-847F-0FEE-5D1B-7A8378304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311432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03B86B9-6A0B-618E-24CD-ED30963A0A34}"/>
              </a:ext>
            </a:extLst>
          </p:cNvPr>
          <p:cNvSpPr/>
          <p:nvPr/>
        </p:nvSpPr>
        <p:spPr>
          <a:xfrm>
            <a:off x="1716786" y="701382"/>
            <a:ext cx="714375" cy="6369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E85B8-DFAB-75CC-B3B2-6135A1DE5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43" y="2350177"/>
            <a:ext cx="2467260" cy="3009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F5263-2FD4-F020-1306-3B54AEAEECC5}"/>
              </a:ext>
            </a:extLst>
          </p:cNvPr>
          <p:cNvSpPr txBox="1"/>
          <p:nvPr/>
        </p:nvSpPr>
        <p:spPr>
          <a:xfrm>
            <a:off x="2640074" y="727936"/>
            <a:ext cx="882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6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dấu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dấu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ngắn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(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26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).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C9199-A814-BC9B-D2F4-B5A7D3D90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156" y="1936521"/>
            <a:ext cx="2969956" cy="849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ED9DE6-DC7E-201D-0727-271CCCDEDC80}"/>
              </a:ext>
            </a:extLst>
          </p:cNvPr>
          <p:cNvSpPr/>
          <p:nvPr/>
        </p:nvSpPr>
        <p:spPr>
          <a:xfrm>
            <a:off x="6399704" y="2779251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377396-AB44-8A13-B8C2-5D0E3D487166}"/>
              </a:ext>
            </a:extLst>
          </p:cNvPr>
          <p:cNvSpPr/>
          <p:nvPr/>
        </p:nvSpPr>
        <p:spPr>
          <a:xfrm>
            <a:off x="4756257" y="2776513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767072" y="2804161"/>
            <a:ext cx="329927" cy="328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AD028B-88B8-6F77-0BB3-AC873C6AB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135" y="3193271"/>
            <a:ext cx="2660443" cy="6426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E2EACF8-0ED2-AE64-7E2A-A247A2AABA08}"/>
              </a:ext>
            </a:extLst>
          </p:cNvPr>
          <p:cNvSpPr/>
          <p:nvPr/>
        </p:nvSpPr>
        <p:spPr>
          <a:xfrm>
            <a:off x="6268787" y="3817807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8678BC-A789-AA1E-A9C8-8F2A6E5BD6AB}"/>
              </a:ext>
            </a:extLst>
          </p:cNvPr>
          <p:cNvSpPr/>
          <p:nvPr/>
        </p:nvSpPr>
        <p:spPr>
          <a:xfrm>
            <a:off x="4928182" y="3883202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5EF7B2C-2F60-1FA3-A8B6-357D5C6058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0156" y="4279373"/>
            <a:ext cx="2554903" cy="59890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C4828B4-82D2-E675-BDEA-2BD8D2C808D3}"/>
              </a:ext>
            </a:extLst>
          </p:cNvPr>
          <p:cNvSpPr/>
          <p:nvPr/>
        </p:nvSpPr>
        <p:spPr>
          <a:xfrm>
            <a:off x="6318799" y="4877204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72C79E-A8B1-3C74-CB14-CC9D7E55D529}"/>
              </a:ext>
            </a:extLst>
          </p:cNvPr>
          <p:cNvSpPr/>
          <p:nvPr/>
        </p:nvSpPr>
        <p:spPr>
          <a:xfrm>
            <a:off x="4770819" y="4875826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84A9B8-C440-B6D4-EAFB-31DBC9EA6A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9191" y="5300236"/>
            <a:ext cx="2380099" cy="70696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155A98-46BF-8E57-64EA-F17A8F529E90}"/>
              </a:ext>
            </a:extLst>
          </p:cNvPr>
          <p:cNvSpPr/>
          <p:nvPr/>
        </p:nvSpPr>
        <p:spPr>
          <a:xfrm>
            <a:off x="4906333" y="5953774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B7CF65-FF16-CB57-21F5-A82BDE915414}"/>
              </a:ext>
            </a:extLst>
          </p:cNvPr>
          <p:cNvSpPr/>
          <p:nvPr/>
        </p:nvSpPr>
        <p:spPr>
          <a:xfrm>
            <a:off x="6180137" y="5962671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11226167" y="1244106"/>
            <a:ext cx="311078" cy="3024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B8678BC-A789-AA1E-A9C8-8F2A6E5BD6AB}"/>
              </a:ext>
            </a:extLst>
          </p:cNvPr>
          <p:cNvSpPr/>
          <p:nvPr/>
        </p:nvSpPr>
        <p:spPr>
          <a:xfrm>
            <a:off x="4934278" y="3889298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6309630" y="3840099"/>
            <a:ext cx="335010" cy="305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B8678BC-A789-AA1E-A9C8-8F2A6E5BD6AB}"/>
              </a:ext>
            </a:extLst>
          </p:cNvPr>
          <p:cNvSpPr/>
          <p:nvPr/>
        </p:nvSpPr>
        <p:spPr>
          <a:xfrm>
            <a:off x="6305878" y="4858562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816110" y="4858131"/>
            <a:ext cx="335010" cy="305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6B8678BC-A789-AA1E-A9C8-8F2A6E5BD6AB}"/>
              </a:ext>
            </a:extLst>
          </p:cNvPr>
          <p:cNvSpPr/>
          <p:nvPr/>
        </p:nvSpPr>
        <p:spPr>
          <a:xfrm>
            <a:off x="6196150" y="5943650"/>
            <a:ext cx="389587" cy="368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16403C1-46F7-4D3F-4444-E2E1EF1B30E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938030" y="5967603"/>
            <a:ext cx="335010" cy="30518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571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1" animBg="1"/>
      <p:bldP spid="30" grpId="0" animBg="1"/>
      <p:bldP spid="31" grpId="0" animBg="1"/>
      <p:bldP spid="33" grpId="0" animBg="1"/>
      <p:bldP spid="34" grpId="0" animBg="1"/>
      <p:bldP spid="64" grpId="0" animBg="1"/>
      <p:bldP spid="66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heme/theme1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280</Words>
  <Application>Microsoft Office PowerPoint</Application>
  <PresentationFormat>Widescreen</PresentationFormat>
  <Paragraphs>48</Paragraphs>
  <Slides>11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Arial-SGK-TV</vt:lpstr>
      <vt:lpstr>Calibri</vt:lpstr>
      <vt:lpstr>Calibri Light</vt:lpstr>
      <vt:lpstr>Coiny</vt:lpstr>
      <vt:lpstr>等线</vt:lpstr>
      <vt:lpstr>FZHei-B01S</vt:lpstr>
      <vt:lpstr>Lato Hairline</vt:lpstr>
      <vt:lpstr>Lato Light</vt:lpstr>
      <vt:lpstr>Lato Regular</vt:lpstr>
      <vt:lpstr>Times New Roman</vt:lpstr>
      <vt:lpstr>jeppt.com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MAIHUNG</cp:lastModifiedBy>
  <cp:revision>37</cp:revision>
  <dcterms:created xsi:type="dcterms:W3CDTF">2021-12-05T13:02:21Z</dcterms:created>
  <dcterms:modified xsi:type="dcterms:W3CDTF">2025-04-06T01:03:48Z</dcterms:modified>
</cp:coreProperties>
</file>