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7" r:id="rId2"/>
    <p:sldId id="301" r:id="rId3"/>
    <p:sldId id="256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983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tags" Target="../tags/tag3.xml"/><Relationship Id="rId7" Type="http://schemas.openxmlformats.org/officeDocument/2006/relationships/image" Target="../media/image13.jpeg"/><Relationship Id="rId12" Type="http://schemas.openxmlformats.org/officeDocument/2006/relationships/audio" Target="../media/audio3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image" Target="../media/image17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6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641789E-B32A-4E77-9408-332019014BBF}"/>
              </a:ext>
            </a:extLst>
          </p:cNvPr>
          <p:cNvSpPr txBox="1"/>
          <p:nvPr/>
        </p:nvSpPr>
        <p:spPr>
          <a:xfrm>
            <a:off x="-4031" y="838327"/>
            <a:ext cx="12129356" cy="3190747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  <a:r>
              <a:rPr lang="en-US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VỀ DỰ GIỜ THĂM LỚP1A</a:t>
            </a:r>
            <a:endParaRPr lang="en-US" b="1" dirty="0">
              <a:ln w="2857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322923" y="52682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 TIỂU 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 HÒA NGHĨA</a:t>
            </a:r>
            <a:endParaRPr lang="en-US" sz="32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 xmlns="">
      <p:transition spd="slow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Có hai cây cà chua trong vườn. Một cây có 10  quả, một cây có 26 quả. Hỏi cả hai cây có bao nhiêu quả cà chua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6" r="9114" b="8511"/>
          <a:stretch/>
        </p:blipFill>
        <p:spPr>
          <a:xfrm>
            <a:off x="459021" y="2559682"/>
            <a:ext cx="9659566" cy="39534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747120" y="976884"/>
            <a:ext cx="1332684" cy="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65639" y="1417500"/>
            <a:ext cx="1254868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93279" y="1474070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36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30721" y="186676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84908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51256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883952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2971800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8</a:t>
            </a:r>
            <a:r>
              <a:rPr lang="vi-VN" sz="4400" b="1" dirty="0" smtClean="0">
                <a:solidFill>
                  <a:srgbClr val="0070C0"/>
                </a:solidFill>
              </a:rPr>
              <a:t>4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</a:rPr>
              <a:t> 3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3600" y="2971800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60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chemeClr val="accent4"/>
                </a:solidFill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</a:rPr>
              <a:t> 8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057400" y="4648200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35052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33528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791200" y="4648200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09800" y="46482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43600" y="4648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68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3225" y="2055813"/>
            <a:ext cx="3744913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68300" y="3592513"/>
            <a:ext cx="3779838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320925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325052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71295"/>
              </p:ext>
            </p:extLst>
          </p:nvPr>
        </p:nvGraphicFramePr>
        <p:xfrm>
          <a:off x="5062734" y="2277974"/>
          <a:ext cx="1979613" cy="30846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" y="3658711"/>
            <a:ext cx="612776" cy="1230789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691507" y="3740441"/>
            <a:ext cx="1198897" cy="1039344"/>
            <a:chOff x="2691507" y="3740441"/>
            <a:chExt cx="1198897" cy="103934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507" y="3742460"/>
              <a:ext cx="297756" cy="10193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060" y="3740441"/>
              <a:ext cx="297756" cy="101931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608" y="3760468"/>
              <a:ext cx="297756" cy="101931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100" y="3760468"/>
              <a:ext cx="297756" cy="101931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48" y="3760468"/>
              <a:ext cx="297756" cy="1019317"/>
            </a:xfrm>
            <a:prstGeom prst="rect">
              <a:avLst/>
            </a:prstGeom>
          </p:spPr>
        </p:pic>
      </p:grp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+mn-lt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3 cộng 1 bằng 4,</a:t>
            </a:r>
          </a:p>
          <a:p>
            <a:r>
              <a:rPr lang="vi-VN" sz="2800" dirty="0" smtClean="0"/>
              <a:t>     viết 4.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2 cộng 5 bằng 7, </a:t>
            </a:r>
          </a:p>
          <a:p>
            <a:r>
              <a:rPr lang="vi-VN" sz="2800" dirty="0"/>
              <a:t> </a:t>
            </a:r>
            <a:r>
              <a:rPr lang="vi-VN" sz="2800" dirty="0" smtClean="0"/>
              <a:t>    viết 7.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66712" y="510101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47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071443" y="2292233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0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75166"/>
              </p:ext>
            </p:extLst>
          </p:nvPr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2</a:t>
            </a:r>
            <a:r>
              <a:rPr lang="vi-VN" sz="2800" dirty="0" smtClean="0"/>
              <a:t> cộng 3 bằng 5,</a:t>
            </a:r>
          </a:p>
          <a:p>
            <a:r>
              <a:rPr lang="vi-VN" sz="2800" dirty="0" smtClean="0"/>
              <a:t>     viết 5.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4</a:t>
            </a:r>
            <a:r>
              <a:rPr lang="vi-VN" sz="2800" dirty="0" smtClean="0"/>
              <a:t> cộng 0 bằng 4, </a:t>
            </a:r>
          </a:p>
          <a:p>
            <a:r>
              <a:rPr lang="vi-VN" sz="2800" dirty="0"/>
              <a:t> </a:t>
            </a:r>
            <a:r>
              <a:rPr lang="vi-VN" sz="2800" dirty="0" smtClean="0"/>
              <a:t>    viết 4.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56917" y="5107995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+ 30 = 54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2598" y="3673833"/>
            <a:ext cx="3837904" cy="1038491"/>
            <a:chOff x="222598" y="3673833"/>
            <a:chExt cx="3837904" cy="1038491"/>
          </a:xfrm>
        </p:grpSpPr>
        <p:grpSp>
          <p:nvGrpSpPr>
            <p:cNvPr id="40" name="Group 39"/>
            <p:cNvGrpSpPr/>
            <p:nvPr/>
          </p:nvGrpSpPr>
          <p:grpSpPr>
            <a:xfrm>
              <a:off x="222598" y="3673833"/>
              <a:ext cx="1103301" cy="1038491"/>
              <a:chOff x="8814908" y="1834535"/>
              <a:chExt cx="1074779" cy="104530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1572194" y="3673834"/>
              <a:ext cx="1076473" cy="1037956"/>
              <a:chOff x="8814908" y="1834535"/>
              <a:chExt cx="1074779" cy="1045306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2948067" y="3675176"/>
              <a:ext cx="1112435" cy="1036700"/>
              <a:chOff x="8814908" y="1834535"/>
              <a:chExt cx="1074779" cy="1045306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93797" y="2067612"/>
            <a:ext cx="4110560" cy="1122167"/>
            <a:chOff x="193797" y="2067612"/>
            <a:chExt cx="4110560" cy="1122167"/>
          </a:xfrm>
        </p:grpSpPr>
        <p:grpSp>
          <p:nvGrpSpPr>
            <p:cNvPr id="84" name="Group 83"/>
            <p:cNvGrpSpPr/>
            <p:nvPr/>
          </p:nvGrpSpPr>
          <p:grpSpPr>
            <a:xfrm>
              <a:off x="193797" y="2069909"/>
              <a:ext cx="1322811" cy="1119870"/>
              <a:chOff x="8974686" y="973495"/>
              <a:chExt cx="1573978" cy="145286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86" name="Group 85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6" y="2052582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1513005" y="2067612"/>
              <a:ext cx="1317845" cy="1119870"/>
              <a:chOff x="8974686" y="973495"/>
              <a:chExt cx="1573978" cy="1452864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98" name="Group 97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7" y="2063880"/>
                  <a:ext cx="529045" cy="529047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2748475" y="2730198"/>
              <a:ext cx="1555882" cy="429925"/>
              <a:chOff x="2666179" y="2730198"/>
              <a:chExt cx="1555882" cy="429925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6179" y="2730198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6975" y="2737694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8668" y="2745190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0361" y="2752333"/>
                <a:ext cx="511700" cy="407790"/>
              </a:xfrm>
              <a:prstGeom prst="rect">
                <a:avLst/>
              </a:prstGeom>
            </p:spPr>
          </p:pic>
        </p:grpSp>
      </p:grp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65910" y="2875998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41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11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30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413510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32510" y="34093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45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92046" y="4604617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87246" y="4596743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56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31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87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60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29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749284" y="459674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89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64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79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34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40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74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83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873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98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13+21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15+ 64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34+40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23122" y="2183391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83 +15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cho trực thăng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 r="8301" b="45467"/>
          <a:stretch/>
        </p:blipFill>
        <p:spPr>
          <a:xfrm>
            <a:off x="116732" y="2168368"/>
            <a:ext cx="11224746" cy="44705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07404" y="4075889"/>
            <a:ext cx="6099243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081736" y="4075889"/>
            <a:ext cx="2684834" cy="914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277</Words>
  <Application>Microsoft Office PowerPoint</Application>
  <PresentationFormat>Widescreen</PresentationFormat>
  <Paragraphs>150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Arial</vt:lpstr>
      <vt:lpstr>AvantGarde</vt:lpstr>
      <vt:lpstr>Calibri</vt:lpstr>
      <vt:lpstr>Calibri Light</vt:lpstr>
      <vt:lpstr>Times New Roman</vt:lpstr>
      <vt:lpstr>Verdana</vt:lpstr>
      <vt:lpstr>VNI-Avo</vt:lpstr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MAIHUNG</cp:lastModifiedBy>
  <cp:revision>58</cp:revision>
  <dcterms:created xsi:type="dcterms:W3CDTF">2020-08-16T02:02:21Z</dcterms:created>
  <dcterms:modified xsi:type="dcterms:W3CDTF">2025-04-06T02:10:03Z</dcterms:modified>
</cp:coreProperties>
</file>