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1" r:id="rId3"/>
    <p:sldId id="377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4.xml"/><Relationship Id="rId7" Type="http://schemas.openxmlformats.org/officeDocument/2006/relationships/image" Target="../media/image8.jpeg"/><Relationship Id="rId12" Type="http://schemas.openxmlformats.org/officeDocument/2006/relationships/audio" Target="../media/audio1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12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4" y="2422210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70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5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9" y="856604"/>
            <a:ext cx="1449415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7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5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29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4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3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6789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40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60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6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4" y="1850292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8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40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8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3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8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2" y="3579816"/>
            <a:ext cx="7048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8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9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5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6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1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1" y="2819400"/>
            <a:ext cx="4603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1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1" y="1447803"/>
            <a:ext cx="4171951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7"/>
            <a:ext cx="35640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4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8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6" y="234924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5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5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8" y="3639961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3" y="365308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3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7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1" y="2357167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3" y="3647880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8" y="3661002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80"/>
            <a:ext cx="715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45609" y="4328160"/>
            <a:ext cx="3416011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</a:t>
            </a:r>
            <a:r>
              <a:rPr lang="en-US" sz="4000" dirty="0" smtClean="0"/>
              <a:t>0 + 50 = 80  </a:t>
            </a:r>
          </a:p>
          <a:p>
            <a:pPr algn="ctr"/>
            <a:r>
              <a:rPr lang="en-US" sz="4000" dirty="0" smtClean="0"/>
              <a:t>   20 + 50 = 70</a:t>
            </a:r>
          </a:p>
          <a:p>
            <a:pPr algn="ctr"/>
            <a:r>
              <a:rPr lang="en-US" sz="4000" dirty="0" smtClean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787000"/>
            <a:ext cx="680936" cy="3693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4" y="5392873"/>
            <a:ext cx="778213" cy="3693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6027547"/>
            <a:ext cx="593388" cy="3693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5" y="1502457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r>
                <a:rPr lang="vi-VN" altLang="en-US" dirty="0" smtClean="0"/>
                <a:t>          </a:t>
              </a:r>
              <a:r>
                <a:rPr lang="vi-VN" altLang="en-US" dirty="0" smtClean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6" y="253780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697" y="3101859"/>
            <a:ext cx="636812" cy="584775"/>
            <a:chOff x="7496302" y="3121889"/>
            <a:chExt cx="636812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8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4" y="3121891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3" y="3121891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41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5" y="4665271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8" y="46819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9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4" y="3698166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3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7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882112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2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2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7" y="1887823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8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9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4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6" y="3333651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50" y="36587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90" y="368801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1" y="3681425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7" y="3684239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3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2" y="1517579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2" y="2716681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3" y="3280733"/>
            <a:ext cx="636812" cy="584775"/>
            <a:chOff x="7496302" y="3121889"/>
            <a:chExt cx="636812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101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4" y="3121891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3" y="3121891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41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5" y="4665271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8" y="46819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8"/>
            <a:ext cx="1275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5" y="3851141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41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06506" y="2687157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8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9" y="4768104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6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1" y="3706666"/>
            <a:ext cx="1555883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5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7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8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8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700090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40" y="2586040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7" y="96444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8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3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9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7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7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7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7" y="4189127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30" y="410549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8"/>
            <a:ext cx="715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5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5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5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3" y="4552398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4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8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501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2" y="4576623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4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1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5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30" y="410549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7"/>
            <a:ext cx="7154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5" y="2551210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8" y="3344093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8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325</Words>
  <Application>Microsoft Office PowerPoint</Application>
  <PresentationFormat>Widescreen</PresentationFormat>
  <Paragraphs>161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MAIHUNG</cp:lastModifiedBy>
  <cp:revision>109</cp:revision>
  <dcterms:created xsi:type="dcterms:W3CDTF">2020-08-16T02:02:21Z</dcterms:created>
  <dcterms:modified xsi:type="dcterms:W3CDTF">2025-04-06T02:13:28Z</dcterms:modified>
</cp:coreProperties>
</file>