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96" r:id="rId4"/>
  </p:sldMasterIdLst>
  <p:sldIdLst>
    <p:sldId id="284" r:id="rId5"/>
    <p:sldId id="292" r:id="rId6"/>
    <p:sldId id="288" r:id="rId7"/>
    <p:sldId id="291" r:id="rId8"/>
    <p:sldId id="298" r:id="rId9"/>
    <p:sldId id="293" r:id="rId10"/>
    <p:sldId id="294" r:id="rId11"/>
    <p:sldId id="295" r:id="rId12"/>
    <p:sldId id="296" r:id="rId13"/>
    <p:sldId id="272" r:id="rId14"/>
    <p:sldId id="264" r:id="rId15"/>
    <p:sldId id="29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AAAFF-CE2C-470E-B2D7-83C0CF87CE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7626" y="3429000"/>
            <a:ext cx="5785834" cy="108491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endParaRPr lang="en-US" sz="33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3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3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3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3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3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3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3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en-US" sz="3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VÀ CÁC EM</a:t>
            </a:r>
            <a:r>
              <a:rPr lang="vi-VN" sz="3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vi-VN" sz="3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</a:t>
            </a:r>
            <a:r>
              <a:rPr lang="en-US" altLang="vi-VN" sz="3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>
              <a:lnSpc>
                <a:spcPct val="150000"/>
              </a:lnSpc>
            </a:pPr>
            <a:r>
              <a:rPr lang="en-US" altLang="vi-VN" sz="3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altLang="vi-VN" sz="3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1A</a:t>
            </a:r>
            <a:endParaRPr lang="en-US" altLang="vi-VN" sz="33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3352800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 panose="020B7200000000000000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1676400" y="1981200"/>
            <a:ext cx="2476453" cy="17532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064896" cy="604867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4283968" y="3501008"/>
            <a:ext cx="864096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283968" y="2132856"/>
            <a:ext cx="864096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283968" y="4725144"/>
            <a:ext cx="86409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135CE90-16CB-5747-854B-B7B73653D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866"/>
            <a:ext cx="9144000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A7241CAA-CF53-105F-16BE-906F0B7DA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968514"/>
            <a:ext cx="441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1E6B0AF-13AE-4DFF-FF4C-163525E96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654314"/>
            <a:ext cx="44195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xét tiết học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39BA62-236B-3F08-F400-B905F3525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362200"/>
            <a:ext cx="498038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656960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892B64-66AD-97E4-2729-5853361C3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4"/>
            <a:ext cx="8784975" cy="6264696"/>
          </a:xfrm>
          <a:prstGeom prst="rect">
            <a:avLst/>
          </a:prstGeom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52D8FE1B-D5DE-8D61-9B4D-F04900289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014" y="1123778"/>
            <a:ext cx="11472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i="1" u="sng" dirty="0" err="1">
                <a:solidFill>
                  <a:srgbClr val="002060"/>
                </a:solidFill>
              </a:rPr>
              <a:t>Toán</a:t>
            </a:r>
            <a:endParaRPr lang="en-US" b="1" i="1" u="sng" dirty="0">
              <a:solidFill>
                <a:srgbClr val="002060"/>
              </a:solidFill>
            </a:endParaRPr>
          </a:p>
        </p:txBody>
      </p:sp>
      <p:sp>
        <p:nvSpPr>
          <p:cNvPr id="6" name="Rectangle 39">
            <a:extLst>
              <a:ext uri="{FF2B5EF4-FFF2-40B4-BE49-F238E27FC236}">
                <a16:creationId xmlns:a16="http://schemas.microsoft.com/office/drawing/2014/main" id="{0A315AB1-D476-4B0A-DD0C-6A71557E0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8018" y="3107684"/>
            <a:ext cx="603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>
                <a:solidFill>
                  <a:srgbClr val="0000FF"/>
                </a:solidFill>
                <a:latin typeface="VNI-Times" pitchFamily="2" charset="0"/>
              </a:rPr>
              <a:t>   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BE329882-F6CE-698E-B7E1-C494F1009D76}"/>
              </a:ext>
            </a:extLst>
          </p:cNvPr>
          <p:cNvSpPr txBox="1"/>
          <p:nvPr/>
        </p:nvSpPr>
        <p:spPr>
          <a:xfrm>
            <a:off x="705165" y="2052137"/>
            <a:ext cx="811530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01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028700"/>
            <a:ext cx="9144000" cy="48006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729694" y="3219271"/>
              <a:ext cx="1584325" cy="1044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1</a:t>
              </a:r>
            </a:p>
          </p:txBody>
        </p:sp>
      </p:grp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>
            <a:extLst>
              <a:ext uri="{FF2B5EF4-FFF2-40B4-BE49-F238E27FC236}">
                <a16:creationId xmlns:a16="http://schemas.microsoft.com/office/drawing/2014/main" id="{330DA95C-27E0-FA04-D6D1-4F03DED08BA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638800" y="2446422"/>
            <a:ext cx="3592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3" name="Text Box 25">
            <a:extLst>
              <a:ext uri="{FF2B5EF4-FFF2-40B4-BE49-F238E27FC236}">
                <a16:creationId xmlns:a16="http://schemas.microsoft.com/office/drawing/2014/main" id="{9BFB3D6B-9D11-1A29-040E-05A186483C8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863330" y="2463225"/>
            <a:ext cx="3853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.VnAvant" panose="020B7200000000000000" pitchFamily="34" charset="0"/>
              </a:rPr>
              <a:t>1</a:t>
            </a:r>
            <a:endParaRPr lang="en-US" alt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grpSp>
        <p:nvGrpSpPr>
          <p:cNvPr id="4" name="Group 67">
            <a:extLst>
              <a:ext uri="{FF2B5EF4-FFF2-40B4-BE49-F238E27FC236}">
                <a16:creationId xmlns:a16="http://schemas.microsoft.com/office/drawing/2014/main" id="{78C9C5D9-B847-14D2-C737-5DC80F5C7B77}"/>
              </a:ext>
            </a:extLst>
          </p:cNvPr>
          <p:cNvGrpSpPr/>
          <p:nvPr/>
        </p:nvGrpSpPr>
        <p:grpSpPr>
          <a:xfrm>
            <a:off x="5622229" y="3121890"/>
            <a:ext cx="630931" cy="587085"/>
            <a:chOff x="7496302" y="3121889"/>
            <a:chExt cx="841241" cy="587085"/>
          </a:xfrm>
        </p:grpSpPr>
        <p:sp>
          <p:nvSpPr>
            <p:cNvPr id="5" name="Text Box 26">
              <a:extLst>
                <a:ext uri="{FF2B5EF4-FFF2-40B4-BE49-F238E27FC236}">
                  <a16:creationId xmlns:a16="http://schemas.microsoft.com/office/drawing/2014/main" id="{60D532BA-472F-6FE4-10FA-F97D192B95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6" name="Text Box 27">
              <a:extLst>
                <a:ext uri="{FF2B5EF4-FFF2-40B4-BE49-F238E27FC236}">
                  <a16:creationId xmlns:a16="http://schemas.microsoft.com/office/drawing/2014/main" id="{1AC79721-56D8-C095-FD21-44E38B3984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5682" y="3124199"/>
              <a:ext cx="55186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5</a:t>
              </a:r>
            </a:p>
          </p:txBody>
        </p:sp>
      </p:grpSp>
      <p:graphicFrame>
        <p:nvGraphicFramePr>
          <p:cNvPr id="7" name="Group 56">
            <a:extLst>
              <a:ext uri="{FF2B5EF4-FFF2-40B4-BE49-F238E27FC236}">
                <a16:creationId xmlns:a16="http://schemas.microsoft.com/office/drawing/2014/main" id="{6271CA38-E650-AE8F-0E2B-0E115E1F72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569522"/>
              </p:ext>
            </p:extLst>
          </p:nvPr>
        </p:nvGraphicFramePr>
        <p:xfrm>
          <a:off x="3505200" y="1600200"/>
          <a:ext cx="1752600" cy="3265349"/>
        </p:xfrm>
        <a:graphic>
          <a:graphicData uri="http://schemas.openxmlformats.org/drawingml/2006/table">
            <a:tbl>
              <a:tblPr/>
              <a:tblGrid>
                <a:gridCol w="877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Đơn vị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  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9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 Box 57">
            <a:extLst>
              <a:ext uri="{FF2B5EF4-FFF2-40B4-BE49-F238E27FC236}">
                <a16:creationId xmlns:a16="http://schemas.microsoft.com/office/drawing/2014/main" id="{364F59BD-EF05-6AEA-4584-D96D73B4C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060490"/>
            <a:ext cx="3994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+</a:t>
            </a:r>
          </a:p>
        </p:txBody>
      </p:sp>
      <p:sp>
        <p:nvSpPr>
          <p:cNvPr id="9" name="Text Box 24">
            <a:extLst>
              <a:ext uri="{FF2B5EF4-FFF2-40B4-BE49-F238E27FC236}">
                <a16:creationId xmlns:a16="http://schemas.microsoft.com/office/drawing/2014/main" id="{AA306222-953C-D869-639C-669512EFA79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769332" y="2590800"/>
            <a:ext cx="3592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Text Box 25">
            <a:extLst>
              <a:ext uri="{FF2B5EF4-FFF2-40B4-BE49-F238E27FC236}">
                <a16:creationId xmlns:a16="http://schemas.microsoft.com/office/drawing/2014/main" id="{1EA590C7-834D-5241-550F-D5FE5AF83DA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457666" y="2590800"/>
            <a:ext cx="4019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+mn-lt"/>
              </a:rPr>
              <a:t>1</a:t>
            </a:r>
          </a:p>
        </p:txBody>
      </p:sp>
      <p:sp>
        <p:nvSpPr>
          <p:cNvPr id="11" name="Text Box 24">
            <a:extLst>
              <a:ext uri="{FF2B5EF4-FFF2-40B4-BE49-F238E27FC236}">
                <a16:creationId xmlns:a16="http://schemas.microsoft.com/office/drawing/2014/main" id="{0235E7EF-53C1-BF76-9020-20810CC7A7D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448362" y="3407250"/>
            <a:ext cx="3592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id="{E5A5DE54-18AE-2AC5-8661-698CB6DCC7F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489252" y="4129851"/>
            <a:ext cx="3592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24">
            <a:extLst>
              <a:ext uri="{FF2B5EF4-FFF2-40B4-BE49-F238E27FC236}">
                <a16:creationId xmlns:a16="http://schemas.microsoft.com/office/drawing/2014/main" id="{CFF75A16-F87A-9659-EBFD-94E368D7D88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720704" y="4129852"/>
            <a:ext cx="3592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57">
            <a:extLst>
              <a:ext uri="{FF2B5EF4-FFF2-40B4-BE49-F238E27FC236}">
                <a16:creationId xmlns:a16="http://schemas.microsoft.com/office/drawing/2014/main" id="{E4315383-AE6E-3D4E-E861-8109B35C3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544" y="2833688"/>
            <a:ext cx="3994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+</a:t>
            </a:r>
          </a:p>
        </p:txBody>
      </p:sp>
      <p:cxnSp>
        <p:nvCxnSpPr>
          <p:cNvPr id="15" name="Straight Connector 60">
            <a:extLst>
              <a:ext uri="{FF2B5EF4-FFF2-40B4-BE49-F238E27FC236}">
                <a16:creationId xmlns:a16="http://schemas.microsoft.com/office/drawing/2014/main" id="{49A10CCD-3BC0-B8F0-9B5F-EE0966161C6B}"/>
              </a:ext>
            </a:extLst>
          </p:cNvPr>
          <p:cNvCxnSpPr/>
          <p:nvPr/>
        </p:nvCxnSpPr>
        <p:spPr>
          <a:xfrm flipV="1">
            <a:off x="5610371" y="3657600"/>
            <a:ext cx="638029" cy="1623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 Box 26">
            <a:extLst>
              <a:ext uri="{FF2B5EF4-FFF2-40B4-BE49-F238E27FC236}">
                <a16:creationId xmlns:a16="http://schemas.microsoft.com/office/drawing/2014/main" id="{8CC2FB8D-CF33-19B3-86EA-9090F2DF8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8955" y="3692297"/>
            <a:ext cx="2285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  <a:endParaRPr lang="en-US" alt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 Box 27">
            <a:extLst>
              <a:ext uri="{FF2B5EF4-FFF2-40B4-BE49-F238E27FC236}">
                <a16:creationId xmlns:a16="http://schemas.microsoft.com/office/drawing/2014/main" id="{2AF4BB4C-40C4-E751-12C2-5EF9B6F26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705664"/>
            <a:ext cx="413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18" name="TextBox 64">
            <a:extLst>
              <a:ext uri="{FF2B5EF4-FFF2-40B4-BE49-F238E27FC236}">
                <a16:creationId xmlns:a16="http://schemas.microsoft.com/office/drawing/2014/main" id="{B3090BAD-ACBA-AC67-1A80-4ED7EA1C06B5}"/>
              </a:ext>
            </a:extLst>
          </p:cNvPr>
          <p:cNvSpPr txBox="1"/>
          <p:nvPr/>
        </p:nvSpPr>
        <p:spPr>
          <a:xfrm>
            <a:off x="6287750" y="3404107"/>
            <a:ext cx="2188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63">
            <a:extLst>
              <a:ext uri="{FF2B5EF4-FFF2-40B4-BE49-F238E27FC236}">
                <a16:creationId xmlns:a16="http://schemas.microsoft.com/office/drawing/2014/main" id="{683B0FE1-E6DC-2C36-4AE9-FBB97193A169}"/>
              </a:ext>
            </a:extLst>
          </p:cNvPr>
          <p:cNvSpPr txBox="1"/>
          <p:nvPr/>
        </p:nvSpPr>
        <p:spPr>
          <a:xfrm>
            <a:off x="6281296" y="2480573"/>
            <a:ext cx="29193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1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cộng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bằng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viết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07">
            <a:extLst>
              <a:ext uri="{FF2B5EF4-FFF2-40B4-BE49-F238E27FC236}">
                <a16:creationId xmlns:a16="http://schemas.microsoft.com/office/drawing/2014/main" id="{0830B934-B742-B60E-C1F0-50E6CA3CE075}"/>
              </a:ext>
            </a:extLst>
          </p:cNvPr>
          <p:cNvSpPr txBox="1"/>
          <p:nvPr/>
        </p:nvSpPr>
        <p:spPr>
          <a:xfrm>
            <a:off x="-130170" y="701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7">
            <a:extLst>
              <a:ext uri="{FF2B5EF4-FFF2-40B4-BE49-F238E27FC236}">
                <a16:creationId xmlns:a16="http://schemas.microsoft.com/office/drawing/2014/main" id="{C8FA5D7E-5642-0B0A-177F-F9ED620CD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3294460" cy="4312511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r>
              <a:rPr lang="vi-VN" altLang="en-US" dirty="0"/>
              <a:t>          </a:t>
            </a:r>
            <a:r>
              <a:rPr lang="vi-VN" altLang="en-US" dirty="0">
                <a:latin typeface="+mn-lt"/>
              </a:rPr>
              <a:t> 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AutoShape 8">
            <a:extLst>
              <a:ext uri="{FF2B5EF4-FFF2-40B4-BE49-F238E27FC236}">
                <a16:creationId xmlns:a16="http://schemas.microsoft.com/office/drawing/2014/main" id="{5DBA162A-336A-7900-AB17-228F22613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9" y="2055814"/>
            <a:ext cx="280868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AutoShape 12">
            <a:extLst>
              <a:ext uri="{FF2B5EF4-FFF2-40B4-BE49-F238E27FC236}">
                <a16:creationId xmlns:a16="http://schemas.microsoft.com/office/drawing/2014/main" id="{3FD13200-7D4E-5802-3396-58EBADB9B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" y="3592514"/>
            <a:ext cx="2834879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" name="Rectangle 116">
            <a:extLst>
              <a:ext uri="{FF2B5EF4-FFF2-40B4-BE49-F238E27FC236}">
                <a16:creationId xmlns:a16="http://schemas.microsoft.com/office/drawing/2014/main" id="{AFEAFA5B-CCA8-E553-A99B-7F620232CAB2}"/>
              </a:ext>
            </a:extLst>
          </p:cNvPr>
          <p:cNvSpPr/>
          <p:nvPr/>
        </p:nvSpPr>
        <p:spPr>
          <a:xfrm>
            <a:off x="609600" y="5029200"/>
            <a:ext cx="2018166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en-US" sz="280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41</a:t>
            </a:r>
            <a:r>
              <a:rPr lang="vi-VN" altLang="en-US" sz="280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+ 5 </a:t>
            </a:r>
            <a:r>
              <a:rPr lang="en-US" altLang="en-US" sz="280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</a:t>
            </a:r>
            <a:r>
              <a:rPr lang="en-US" altLang="en-US" sz="2800">
                <a:ln w="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46</a:t>
            </a:r>
            <a:endParaRPr lang="en-US" altLang="en-US" sz="2800" b="1" dirty="0">
              <a:ln w="0">
                <a:solidFill>
                  <a:srgbClr val="00206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9" descr="1chuc">
            <a:extLst>
              <a:ext uri="{FF2B5EF4-FFF2-40B4-BE49-F238E27FC236}">
                <a16:creationId xmlns:a16="http://schemas.microsoft.com/office/drawing/2014/main" id="{59941782-B06C-8FC9-E960-F53FCA53C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73" y="2212975"/>
            <a:ext cx="33575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0" descr="1chuc">
            <a:extLst>
              <a:ext uri="{FF2B5EF4-FFF2-40B4-BE49-F238E27FC236}">
                <a16:creationId xmlns:a16="http://schemas.microsoft.com/office/drawing/2014/main" id="{4588B074-01CC-FA53-8ED0-AD12C7596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42" y="2212975"/>
            <a:ext cx="33575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1" descr="1chuc">
            <a:extLst>
              <a:ext uri="{FF2B5EF4-FFF2-40B4-BE49-F238E27FC236}">
                <a16:creationId xmlns:a16="http://schemas.microsoft.com/office/drawing/2014/main" id="{1DBA60A0-82AF-8F18-F2C0-814C63577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742" y="2212975"/>
            <a:ext cx="33575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5" descr="1donvi">
            <a:extLst>
              <a:ext uri="{FF2B5EF4-FFF2-40B4-BE49-F238E27FC236}">
                <a16:creationId xmlns:a16="http://schemas.microsoft.com/office/drawing/2014/main" id="{595F8F84-49F2-9229-4FD1-306B1AB97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7" y="2286000"/>
            <a:ext cx="10001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6" descr="1donvi">
            <a:extLst>
              <a:ext uri="{FF2B5EF4-FFF2-40B4-BE49-F238E27FC236}">
                <a16:creationId xmlns:a16="http://schemas.microsoft.com/office/drawing/2014/main" id="{84AF9295-2549-9AD3-5F46-641A04DC1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7" y="3886200"/>
            <a:ext cx="10001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5" descr="1donvi">
            <a:extLst>
              <a:ext uri="{FF2B5EF4-FFF2-40B4-BE49-F238E27FC236}">
                <a16:creationId xmlns:a16="http://schemas.microsoft.com/office/drawing/2014/main" id="{37A6004F-94F8-EA71-E968-9ADAA5126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7" y="3886200"/>
            <a:ext cx="10001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5" descr="1donvi">
            <a:extLst>
              <a:ext uri="{FF2B5EF4-FFF2-40B4-BE49-F238E27FC236}">
                <a16:creationId xmlns:a16="http://schemas.microsoft.com/office/drawing/2014/main" id="{733D424E-DC95-1443-3FDB-90F726813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7" y="3886200"/>
            <a:ext cx="10001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5" descr="1donvi">
            <a:extLst>
              <a:ext uri="{FF2B5EF4-FFF2-40B4-BE49-F238E27FC236}">
                <a16:creationId xmlns:a16="http://schemas.microsoft.com/office/drawing/2014/main" id="{75FEA7D0-1611-3CC2-2DFB-0AB8F14B9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7" y="3886200"/>
            <a:ext cx="10001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5" descr="1donvi">
            <a:extLst>
              <a:ext uri="{FF2B5EF4-FFF2-40B4-BE49-F238E27FC236}">
                <a16:creationId xmlns:a16="http://schemas.microsoft.com/office/drawing/2014/main" id="{FCFB2F57-EFD8-E17B-9096-D35D8A701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3886200"/>
            <a:ext cx="10001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1chuc">
            <a:extLst>
              <a:ext uri="{FF2B5EF4-FFF2-40B4-BE49-F238E27FC236}">
                <a16:creationId xmlns:a16="http://schemas.microsoft.com/office/drawing/2014/main" id="{D14BE671-EEFA-CA72-56D2-31EB676B6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33575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136">
            <a:extLst>
              <a:ext uri="{FF2B5EF4-FFF2-40B4-BE49-F238E27FC236}">
                <a16:creationId xmlns:a16="http://schemas.microsoft.com/office/drawing/2014/main" id="{63B5C475-89D6-7847-9BC6-4B0A74A22F79}"/>
              </a:ext>
            </a:extLst>
          </p:cNvPr>
          <p:cNvSpPr/>
          <p:nvPr/>
        </p:nvSpPr>
        <p:spPr>
          <a:xfrm>
            <a:off x="625021" y="5050157"/>
            <a:ext cx="2018166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41</a:t>
            </a:r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+ 5 </a:t>
            </a:r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</a:t>
            </a:r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altLang="en-US" sz="2800" b="1" dirty="0">
              <a:ln w="0">
                <a:solidFill>
                  <a:srgbClr val="00206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Arrow Connector 2">
            <a:extLst>
              <a:ext uri="{FF2B5EF4-FFF2-40B4-BE49-F238E27FC236}">
                <a16:creationId xmlns:a16="http://schemas.microsoft.com/office/drawing/2014/main" id="{2D176C21-CCBA-21CE-3ADA-E94E90BEEFBA}"/>
              </a:ext>
            </a:extLst>
          </p:cNvPr>
          <p:cNvCxnSpPr>
            <a:stCxn id="3" idx="0"/>
          </p:cNvCxnSpPr>
          <p:nvPr/>
        </p:nvCxnSpPr>
        <p:spPr>
          <a:xfrm>
            <a:off x="6056010" y="2463225"/>
            <a:ext cx="9531" cy="15354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8">
            <a:extLst>
              <a:ext uri="{FF2B5EF4-FFF2-40B4-BE49-F238E27FC236}">
                <a16:creationId xmlns:a16="http://schemas.microsoft.com/office/drawing/2014/main" id="{49C1F259-1417-FB20-7277-AD4168A4D47E}"/>
              </a:ext>
            </a:extLst>
          </p:cNvPr>
          <p:cNvCxnSpPr/>
          <p:nvPr/>
        </p:nvCxnSpPr>
        <p:spPr>
          <a:xfrm flipH="1">
            <a:off x="5836038" y="2446422"/>
            <a:ext cx="8148" cy="15134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Hình ảnh 37">
            <a:extLst>
              <a:ext uri="{FF2B5EF4-FFF2-40B4-BE49-F238E27FC236}">
                <a16:creationId xmlns:a16="http://schemas.microsoft.com/office/drawing/2014/main" id="{050B6EA3-042D-B085-2A81-83F63C043B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5547" y="514166"/>
            <a:ext cx="1884931" cy="10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0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3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3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9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1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8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3" grpId="0"/>
      <p:bldP spid="14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  <p:bldP spid="24" grpId="0" animBg="1"/>
      <p:bldP spid="35" grpId="0" animBg="1"/>
      <p:bldP spid="3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604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>
            <a:extLst>
              <a:ext uri="{FF2B5EF4-FFF2-40B4-BE49-F238E27FC236}">
                <a16:creationId xmlns:a16="http://schemas.microsoft.com/office/drawing/2014/main" id="{1EB73875-4636-84A7-C9F5-38759F10B0E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772942" y="2428950"/>
            <a:ext cx="3592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.VnAvant" panose="020B7200000000000000" pitchFamily="34" charset="0"/>
              </a:rPr>
              <a:t>2</a:t>
            </a:r>
            <a:endParaRPr lang="en-US" alt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Text Box 25">
            <a:extLst>
              <a:ext uri="{FF2B5EF4-FFF2-40B4-BE49-F238E27FC236}">
                <a16:creationId xmlns:a16="http://schemas.microsoft.com/office/drawing/2014/main" id="{91F0BC4A-B842-F2D2-3C38-826D670CA8F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997472" y="2445753"/>
            <a:ext cx="3853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0</a:t>
            </a:r>
          </a:p>
        </p:txBody>
      </p:sp>
      <p:grpSp>
        <p:nvGrpSpPr>
          <p:cNvPr id="4" name="Group 67">
            <a:extLst>
              <a:ext uri="{FF2B5EF4-FFF2-40B4-BE49-F238E27FC236}">
                <a16:creationId xmlns:a16="http://schemas.microsoft.com/office/drawing/2014/main" id="{60DE6B0E-33B2-D6F3-F8F2-342121E568E5}"/>
              </a:ext>
            </a:extLst>
          </p:cNvPr>
          <p:cNvGrpSpPr/>
          <p:nvPr/>
        </p:nvGrpSpPr>
        <p:grpSpPr>
          <a:xfrm>
            <a:off x="5756369" y="3104418"/>
            <a:ext cx="630933" cy="587085"/>
            <a:chOff x="7496302" y="3121889"/>
            <a:chExt cx="841244" cy="587085"/>
          </a:xfrm>
        </p:grpSpPr>
        <p:sp>
          <p:nvSpPr>
            <p:cNvPr id="5" name="Text Box 26">
              <a:extLst>
                <a:ext uri="{FF2B5EF4-FFF2-40B4-BE49-F238E27FC236}">
                  <a16:creationId xmlns:a16="http://schemas.microsoft.com/office/drawing/2014/main" id="{D57CFF2D-324D-A447-079C-BFA8EE4E3A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6" name="Text Box 27">
              <a:extLst>
                <a:ext uri="{FF2B5EF4-FFF2-40B4-BE49-F238E27FC236}">
                  <a16:creationId xmlns:a16="http://schemas.microsoft.com/office/drawing/2014/main" id="{4E7402E0-524C-A55D-EDD2-376F54E771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5685" y="3124199"/>
              <a:ext cx="55186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4</a:t>
              </a:r>
            </a:p>
          </p:txBody>
        </p:sp>
      </p:grpSp>
      <p:graphicFrame>
        <p:nvGraphicFramePr>
          <p:cNvPr id="7" name="Group 56">
            <a:extLst>
              <a:ext uri="{FF2B5EF4-FFF2-40B4-BE49-F238E27FC236}">
                <a16:creationId xmlns:a16="http://schemas.microsoft.com/office/drawing/2014/main" id="{DCF2652D-86E0-011A-D623-31ABCD8E2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652181"/>
              </p:ext>
            </p:extLst>
          </p:nvPr>
        </p:nvGraphicFramePr>
        <p:xfrm>
          <a:off x="3639342" y="1582728"/>
          <a:ext cx="1752600" cy="3265349"/>
        </p:xfrm>
        <a:graphic>
          <a:graphicData uri="http://schemas.openxmlformats.org/drawingml/2006/table">
            <a:tbl>
              <a:tblPr/>
              <a:tblGrid>
                <a:gridCol w="877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Đơn vị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  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9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 Box 57">
            <a:extLst>
              <a:ext uri="{FF2B5EF4-FFF2-40B4-BE49-F238E27FC236}">
                <a16:creationId xmlns:a16="http://schemas.microsoft.com/office/drawing/2014/main" id="{5EC81574-9D9B-CD3A-EBE6-81EBE7FB9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142" y="3043018"/>
            <a:ext cx="3994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+</a:t>
            </a:r>
          </a:p>
        </p:txBody>
      </p:sp>
      <p:sp>
        <p:nvSpPr>
          <p:cNvPr id="9" name="Text Box 24">
            <a:extLst>
              <a:ext uri="{FF2B5EF4-FFF2-40B4-BE49-F238E27FC236}">
                <a16:creationId xmlns:a16="http://schemas.microsoft.com/office/drawing/2014/main" id="{B8F68A0B-9762-E7CD-7613-9BFB9D163E5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903474" y="2573328"/>
            <a:ext cx="3592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Text Box 25">
            <a:extLst>
              <a:ext uri="{FF2B5EF4-FFF2-40B4-BE49-F238E27FC236}">
                <a16:creationId xmlns:a16="http://schemas.microsoft.com/office/drawing/2014/main" id="{A86D0E1A-5CF7-A743-BAD1-BA87D573E09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591808" y="2573328"/>
            <a:ext cx="4019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+mn-lt"/>
              </a:rPr>
              <a:t>0</a:t>
            </a:r>
          </a:p>
        </p:txBody>
      </p:sp>
      <p:sp>
        <p:nvSpPr>
          <p:cNvPr id="11" name="Text Box 24">
            <a:extLst>
              <a:ext uri="{FF2B5EF4-FFF2-40B4-BE49-F238E27FC236}">
                <a16:creationId xmlns:a16="http://schemas.microsoft.com/office/drawing/2014/main" id="{FD0B3972-16CD-7B22-1E72-6DDD134DF9B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582504" y="3389778"/>
            <a:ext cx="3592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id="{BF291044-E104-BAC9-BF1B-B9BB0183338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581791" y="4138692"/>
            <a:ext cx="3592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24">
            <a:extLst>
              <a:ext uri="{FF2B5EF4-FFF2-40B4-BE49-F238E27FC236}">
                <a16:creationId xmlns:a16="http://schemas.microsoft.com/office/drawing/2014/main" id="{690458A1-5B28-8A8E-DF42-96A760C3A3F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873006" y="4117596"/>
            <a:ext cx="3592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57">
            <a:extLst>
              <a:ext uri="{FF2B5EF4-FFF2-40B4-BE49-F238E27FC236}">
                <a16:creationId xmlns:a16="http://schemas.microsoft.com/office/drawing/2014/main" id="{2341357C-D259-C107-6E92-F13B9AC0D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5686" y="2816216"/>
            <a:ext cx="3994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+</a:t>
            </a:r>
          </a:p>
        </p:txBody>
      </p:sp>
      <p:cxnSp>
        <p:nvCxnSpPr>
          <p:cNvPr id="15" name="Straight Connector 60">
            <a:extLst>
              <a:ext uri="{FF2B5EF4-FFF2-40B4-BE49-F238E27FC236}">
                <a16:creationId xmlns:a16="http://schemas.microsoft.com/office/drawing/2014/main" id="{5AFFCC9F-D11C-7EC6-9973-2CC5A9DFCAB2}"/>
              </a:ext>
            </a:extLst>
          </p:cNvPr>
          <p:cNvCxnSpPr/>
          <p:nvPr/>
        </p:nvCxnSpPr>
        <p:spPr>
          <a:xfrm flipV="1">
            <a:off x="5744513" y="3640128"/>
            <a:ext cx="638029" cy="1623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 Box 26">
            <a:extLst>
              <a:ext uri="{FF2B5EF4-FFF2-40B4-BE49-F238E27FC236}">
                <a16:creationId xmlns:a16="http://schemas.microsoft.com/office/drawing/2014/main" id="{CD1F881C-A7C9-044F-8ECE-F8562D06B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097" y="3674825"/>
            <a:ext cx="2285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  <a:endParaRPr lang="en-US" alt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 Box 27">
            <a:extLst>
              <a:ext uri="{FF2B5EF4-FFF2-40B4-BE49-F238E27FC236}">
                <a16:creationId xmlns:a16="http://schemas.microsoft.com/office/drawing/2014/main" id="{D37EF7CA-7554-8AE2-0EF4-5B586FBC8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1542" y="3688192"/>
            <a:ext cx="413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8" name="TextBox 64">
            <a:extLst>
              <a:ext uri="{FF2B5EF4-FFF2-40B4-BE49-F238E27FC236}">
                <a16:creationId xmlns:a16="http://schemas.microsoft.com/office/drawing/2014/main" id="{838B955F-140B-3E0C-7750-FF7B8338F732}"/>
              </a:ext>
            </a:extLst>
          </p:cNvPr>
          <p:cNvSpPr txBox="1"/>
          <p:nvPr/>
        </p:nvSpPr>
        <p:spPr>
          <a:xfrm>
            <a:off x="6562081" y="3297749"/>
            <a:ext cx="2098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63">
            <a:extLst>
              <a:ext uri="{FF2B5EF4-FFF2-40B4-BE49-F238E27FC236}">
                <a16:creationId xmlns:a16="http://schemas.microsoft.com/office/drawing/2014/main" id="{96554A42-DE78-4FAE-D46A-7ECF3EEFFD39}"/>
              </a:ext>
            </a:extLst>
          </p:cNvPr>
          <p:cNvSpPr txBox="1"/>
          <p:nvPr/>
        </p:nvSpPr>
        <p:spPr>
          <a:xfrm>
            <a:off x="6402468" y="2453869"/>
            <a:ext cx="29193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0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cộng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bằng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viết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07">
            <a:extLst>
              <a:ext uri="{FF2B5EF4-FFF2-40B4-BE49-F238E27FC236}">
                <a16:creationId xmlns:a16="http://schemas.microsoft.com/office/drawing/2014/main" id="{5AF7B17E-C482-0F5E-65D6-F23379A2DE64}"/>
              </a:ext>
            </a:extLst>
          </p:cNvPr>
          <p:cNvSpPr txBox="1"/>
          <p:nvPr/>
        </p:nvSpPr>
        <p:spPr>
          <a:xfrm>
            <a:off x="-105066" y="3242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7">
            <a:extLst>
              <a:ext uri="{FF2B5EF4-FFF2-40B4-BE49-F238E27FC236}">
                <a16:creationId xmlns:a16="http://schemas.microsoft.com/office/drawing/2014/main" id="{52B0D46B-A7FC-BD17-04AD-6798E6FCD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582728"/>
            <a:ext cx="3498168" cy="3370272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r>
              <a:rPr lang="vi-VN" altLang="en-US" dirty="0"/>
              <a:t>          </a:t>
            </a:r>
            <a:r>
              <a:rPr lang="vi-VN" altLang="en-US" dirty="0">
                <a:latin typeface="+mn-lt"/>
              </a:rPr>
              <a:t> 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Rectangle 116">
            <a:extLst>
              <a:ext uri="{FF2B5EF4-FFF2-40B4-BE49-F238E27FC236}">
                <a16:creationId xmlns:a16="http://schemas.microsoft.com/office/drawing/2014/main" id="{ACA7E7D8-F1F9-DC7B-88D8-E9033C9B1B59}"/>
              </a:ext>
            </a:extLst>
          </p:cNvPr>
          <p:cNvSpPr/>
          <p:nvPr/>
        </p:nvSpPr>
        <p:spPr>
          <a:xfrm>
            <a:off x="599697" y="4234947"/>
            <a:ext cx="2018166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</a:t>
            </a:r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+ </a:t>
            </a:r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</a:t>
            </a:r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24</a:t>
            </a:r>
            <a:endParaRPr lang="en-US" altLang="en-US" sz="2800" b="1" dirty="0">
              <a:ln w="0">
                <a:solidFill>
                  <a:srgbClr val="00206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136">
            <a:extLst>
              <a:ext uri="{FF2B5EF4-FFF2-40B4-BE49-F238E27FC236}">
                <a16:creationId xmlns:a16="http://schemas.microsoft.com/office/drawing/2014/main" id="{329ABD39-6BA9-E2A2-B8DB-01802263AF91}"/>
              </a:ext>
            </a:extLst>
          </p:cNvPr>
          <p:cNvSpPr/>
          <p:nvPr/>
        </p:nvSpPr>
        <p:spPr>
          <a:xfrm>
            <a:off x="583091" y="4212812"/>
            <a:ext cx="2018166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</a:t>
            </a:r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+ </a:t>
            </a:r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</a:t>
            </a:r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altLang="en-US" sz="2800" b="1" dirty="0">
              <a:ln w="0">
                <a:solidFill>
                  <a:srgbClr val="00206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38">
            <a:extLst>
              <a:ext uri="{FF2B5EF4-FFF2-40B4-BE49-F238E27FC236}">
                <a16:creationId xmlns:a16="http://schemas.microsoft.com/office/drawing/2014/main" id="{45436F1F-4696-402C-8DD0-973398D30F72}"/>
              </a:ext>
            </a:extLst>
          </p:cNvPr>
          <p:cNvGrpSpPr/>
          <p:nvPr/>
        </p:nvGrpSpPr>
        <p:grpSpPr>
          <a:xfrm>
            <a:off x="76200" y="1983497"/>
            <a:ext cx="1711064" cy="1206282"/>
            <a:chOff x="8974686" y="973495"/>
            <a:chExt cx="1573978" cy="1452864"/>
          </a:xfrm>
        </p:grpSpPr>
        <p:pic>
          <p:nvPicPr>
            <p:cNvPr id="25" name="Picture 39">
              <a:extLst>
                <a:ext uri="{FF2B5EF4-FFF2-40B4-BE49-F238E27FC236}">
                  <a16:creationId xmlns:a16="http://schemas.microsoft.com/office/drawing/2014/main" id="{84BE16D3-ABCC-1C25-7106-576884C6C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350" y="1897313"/>
              <a:ext cx="529046" cy="529046"/>
            </a:xfrm>
            <a:prstGeom prst="rect">
              <a:avLst/>
            </a:prstGeom>
          </p:spPr>
        </p:pic>
        <p:grpSp>
          <p:nvGrpSpPr>
            <p:cNvPr id="26" name="Group 85">
              <a:extLst>
                <a:ext uri="{FF2B5EF4-FFF2-40B4-BE49-F238E27FC236}">
                  <a16:creationId xmlns:a16="http://schemas.microsoft.com/office/drawing/2014/main" id="{8168B17C-A0B5-65CB-CE75-93F94B820486}"/>
                </a:ext>
              </a:extLst>
            </p:cNvPr>
            <p:cNvGrpSpPr/>
            <p:nvPr/>
          </p:nvGrpSpPr>
          <p:grpSpPr>
            <a:xfrm>
              <a:off x="8974686" y="973495"/>
              <a:ext cx="1381327" cy="1452864"/>
              <a:chOff x="10015085" y="1480489"/>
              <a:chExt cx="1381327" cy="1452864"/>
            </a:xfrm>
          </p:grpSpPr>
          <p:pic>
            <p:nvPicPr>
              <p:cNvPr id="28" name="Picture 42">
                <a:extLst>
                  <a:ext uri="{FF2B5EF4-FFF2-40B4-BE49-F238E27FC236}">
                    <a16:creationId xmlns:a16="http://schemas.microsoft.com/office/drawing/2014/main" id="{D78E897E-8630-3C19-D98F-34024A8ECE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2818" y="148048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29" name="Picture 43">
                <a:extLst>
                  <a:ext uri="{FF2B5EF4-FFF2-40B4-BE49-F238E27FC236}">
                    <a16:creationId xmlns:a16="http://schemas.microsoft.com/office/drawing/2014/main" id="{EEBBD50F-01D5-D32F-166F-6A6763C1CC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8793" y="175600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30" name="Picture 44">
                <a:extLst>
                  <a:ext uri="{FF2B5EF4-FFF2-40B4-BE49-F238E27FC236}">
                    <a16:creationId xmlns:a16="http://schemas.microsoft.com/office/drawing/2014/main" id="{1F63BAD5-7BEB-4E71-C6A9-1A7ADE9E49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1803210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31" name="Picture 45">
                <a:extLst>
                  <a:ext uri="{FF2B5EF4-FFF2-40B4-BE49-F238E27FC236}">
                    <a16:creationId xmlns:a16="http://schemas.microsoft.com/office/drawing/2014/main" id="{6268085D-8DDE-C860-A352-3594B0908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67366" y="2052582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32" name="Picture 46">
                <a:extLst>
                  <a:ext uri="{FF2B5EF4-FFF2-40B4-BE49-F238E27FC236}">
                    <a16:creationId xmlns:a16="http://schemas.microsoft.com/office/drawing/2014/main" id="{2FCA2AF5-4BC5-5DCF-E15A-ECFF2F74BC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3603" y="208207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33" name="Picture 47">
                <a:extLst>
                  <a:ext uri="{FF2B5EF4-FFF2-40B4-BE49-F238E27FC236}">
                    <a16:creationId xmlns:a16="http://schemas.microsoft.com/office/drawing/2014/main" id="{F94BCA42-AD52-5010-4CB3-828BF94063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7507" y="208813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34" name="Picture 48">
                <a:extLst>
                  <a:ext uri="{FF2B5EF4-FFF2-40B4-BE49-F238E27FC236}">
                    <a16:creationId xmlns:a16="http://schemas.microsoft.com/office/drawing/2014/main" id="{8052BD1D-8787-4544-AFDD-E4AE4CCA5D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5085" y="2404307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35" name="Picture 49">
                <a:extLst>
                  <a:ext uri="{FF2B5EF4-FFF2-40B4-BE49-F238E27FC236}">
                    <a16:creationId xmlns:a16="http://schemas.microsoft.com/office/drawing/2014/main" id="{B2B29FCD-D035-1038-2C01-DBEE341A18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2388064"/>
                <a:ext cx="529046" cy="529046"/>
              </a:xfrm>
              <a:prstGeom prst="rect">
                <a:avLst/>
              </a:prstGeom>
            </p:spPr>
          </p:pic>
        </p:grpSp>
        <p:pic>
          <p:nvPicPr>
            <p:cNvPr id="27" name="Picture 41">
              <a:extLst>
                <a:ext uri="{FF2B5EF4-FFF2-40B4-BE49-F238E27FC236}">
                  <a16:creationId xmlns:a16="http://schemas.microsoft.com/office/drawing/2014/main" id="{48FA6B02-F042-6E99-9351-932065C41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9618" y="1867816"/>
              <a:ext cx="529046" cy="529046"/>
            </a:xfrm>
            <a:prstGeom prst="rect">
              <a:avLst/>
            </a:prstGeom>
          </p:spPr>
        </p:pic>
      </p:grpSp>
      <p:grpSp>
        <p:nvGrpSpPr>
          <p:cNvPr id="36" name="Group 50">
            <a:extLst>
              <a:ext uri="{FF2B5EF4-FFF2-40B4-BE49-F238E27FC236}">
                <a16:creationId xmlns:a16="http://schemas.microsoft.com/office/drawing/2014/main" id="{DFE78F41-DA74-FECA-AFEC-3E3025FBF0C7}"/>
              </a:ext>
            </a:extLst>
          </p:cNvPr>
          <p:cNvGrpSpPr/>
          <p:nvPr/>
        </p:nvGrpSpPr>
        <p:grpSpPr>
          <a:xfrm>
            <a:off x="1768519" y="1970187"/>
            <a:ext cx="1634334" cy="1206282"/>
            <a:chOff x="8974686" y="973495"/>
            <a:chExt cx="1573978" cy="1452864"/>
          </a:xfrm>
        </p:grpSpPr>
        <p:pic>
          <p:nvPicPr>
            <p:cNvPr id="37" name="Picture 51">
              <a:extLst>
                <a:ext uri="{FF2B5EF4-FFF2-40B4-BE49-F238E27FC236}">
                  <a16:creationId xmlns:a16="http://schemas.microsoft.com/office/drawing/2014/main" id="{27DB7BFD-155E-3BA8-846D-4F1C6CE12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350" y="1897313"/>
              <a:ext cx="529046" cy="529046"/>
            </a:xfrm>
            <a:prstGeom prst="rect">
              <a:avLst/>
            </a:prstGeom>
          </p:spPr>
        </p:pic>
        <p:grpSp>
          <p:nvGrpSpPr>
            <p:cNvPr id="38" name="Group 97">
              <a:extLst>
                <a:ext uri="{FF2B5EF4-FFF2-40B4-BE49-F238E27FC236}">
                  <a16:creationId xmlns:a16="http://schemas.microsoft.com/office/drawing/2014/main" id="{0ECD66CD-561C-A537-200F-636C9796E9BA}"/>
                </a:ext>
              </a:extLst>
            </p:cNvPr>
            <p:cNvGrpSpPr/>
            <p:nvPr/>
          </p:nvGrpSpPr>
          <p:grpSpPr>
            <a:xfrm>
              <a:off x="8974686" y="973495"/>
              <a:ext cx="1381327" cy="1452864"/>
              <a:chOff x="10015085" y="1480489"/>
              <a:chExt cx="1381327" cy="1452864"/>
            </a:xfrm>
          </p:grpSpPr>
          <p:pic>
            <p:nvPicPr>
              <p:cNvPr id="40" name="Picture 54">
                <a:extLst>
                  <a:ext uri="{FF2B5EF4-FFF2-40B4-BE49-F238E27FC236}">
                    <a16:creationId xmlns:a16="http://schemas.microsoft.com/office/drawing/2014/main" id="{3D176977-D9FB-4398-79B9-4919F28884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2818" y="148048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41" name="Picture 55">
                <a:extLst>
                  <a:ext uri="{FF2B5EF4-FFF2-40B4-BE49-F238E27FC236}">
                    <a16:creationId xmlns:a16="http://schemas.microsoft.com/office/drawing/2014/main" id="{F661F56F-5975-5A8C-AE9A-C1181E5B7E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8793" y="175600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42" name="Picture 56">
                <a:extLst>
                  <a:ext uri="{FF2B5EF4-FFF2-40B4-BE49-F238E27FC236}">
                    <a16:creationId xmlns:a16="http://schemas.microsoft.com/office/drawing/2014/main" id="{234AD4C2-D6A4-E2C5-CF38-FDB40BBA36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1803210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43" name="Picture 57">
                <a:extLst>
                  <a:ext uri="{FF2B5EF4-FFF2-40B4-BE49-F238E27FC236}">
                    <a16:creationId xmlns:a16="http://schemas.microsoft.com/office/drawing/2014/main" id="{6451B1DF-AC64-5C1F-7C3A-6358E0CBE1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67367" y="2063880"/>
                <a:ext cx="529045" cy="529047"/>
              </a:xfrm>
              <a:prstGeom prst="rect">
                <a:avLst/>
              </a:prstGeom>
            </p:spPr>
          </p:pic>
          <p:pic>
            <p:nvPicPr>
              <p:cNvPr id="44" name="Picture 59">
                <a:extLst>
                  <a:ext uri="{FF2B5EF4-FFF2-40B4-BE49-F238E27FC236}">
                    <a16:creationId xmlns:a16="http://schemas.microsoft.com/office/drawing/2014/main" id="{3B8EB782-ED24-2A86-9801-C9E1212B41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3603" y="208207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45" name="Picture 65">
                <a:extLst>
                  <a:ext uri="{FF2B5EF4-FFF2-40B4-BE49-F238E27FC236}">
                    <a16:creationId xmlns:a16="http://schemas.microsoft.com/office/drawing/2014/main" id="{81FF0FEB-9BB9-5B27-BA3F-64BC41A2A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7507" y="208813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46" name="Picture 66">
                <a:extLst>
                  <a:ext uri="{FF2B5EF4-FFF2-40B4-BE49-F238E27FC236}">
                    <a16:creationId xmlns:a16="http://schemas.microsoft.com/office/drawing/2014/main" id="{C04E5771-23BA-6A82-97AD-869E4E783C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5085" y="2404307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47" name="Picture 67">
                <a:extLst>
                  <a:ext uri="{FF2B5EF4-FFF2-40B4-BE49-F238E27FC236}">
                    <a16:creationId xmlns:a16="http://schemas.microsoft.com/office/drawing/2014/main" id="{FED21C6F-846F-826C-7C48-AF712C7F1B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2388064"/>
                <a:ext cx="529046" cy="529046"/>
              </a:xfrm>
              <a:prstGeom prst="rect">
                <a:avLst/>
              </a:prstGeom>
            </p:spPr>
          </p:pic>
        </p:grpSp>
        <p:pic>
          <p:nvPicPr>
            <p:cNvPr id="39" name="Picture 53">
              <a:extLst>
                <a:ext uri="{FF2B5EF4-FFF2-40B4-BE49-F238E27FC236}">
                  <a16:creationId xmlns:a16="http://schemas.microsoft.com/office/drawing/2014/main" id="{CE04F129-A899-5C47-961A-0C7E8A853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9618" y="1867816"/>
              <a:ext cx="529046" cy="529046"/>
            </a:xfrm>
            <a:prstGeom prst="rect">
              <a:avLst/>
            </a:prstGeom>
          </p:spPr>
        </p:pic>
      </p:grpSp>
      <p:grpSp>
        <p:nvGrpSpPr>
          <p:cNvPr id="48" name="Group 68">
            <a:extLst>
              <a:ext uri="{FF2B5EF4-FFF2-40B4-BE49-F238E27FC236}">
                <a16:creationId xmlns:a16="http://schemas.microsoft.com/office/drawing/2014/main" id="{94155B03-5A17-DCF4-ED8C-F3AFF384C257}"/>
              </a:ext>
            </a:extLst>
          </p:cNvPr>
          <p:cNvGrpSpPr/>
          <p:nvPr/>
        </p:nvGrpSpPr>
        <p:grpSpPr>
          <a:xfrm>
            <a:off x="660609" y="3498173"/>
            <a:ext cx="1992873" cy="429925"/>
            <a:chOff x="2666179" y="2730198"/>
            <a:chExt cx="1555882" cy="429925"/>
          </a:xfrm>
        </p:grpSpPr>
        <p:pic>
          <p:nvPicPr>
            <p:cNvPr id="49" name="Picture 69">
              <a:extLst>
                <a:ext uri="{FF2B5EF4-FFF2-40B4-BE49-F238E27FC236}">
                  <a16:creationId xmlns:a16="http://schemas.microsoft.com/office/drawing/2014/main" id="{14145879-04DF-0A8B-7224-4C826329C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6179" y="2730198"/>
              <a:ext cx="511700" cy="407790"/>
            </a:xfrm>
            <a:prstGeom prst="rect">
              <a:avLst/>
            </a:prstGeom>
          </p:spPr>
        </p:pic>
        <p:pic>
          <p:nvPicPr>
            <p:cNvPr id="50" name="Picture 70">
              <a:extLst>
                <a:ext uri="{FF2B5EF4-FFF2-40B4-BE49-F238E27FC236}">
                  <a16:creationId xmlns:a16="http://schemas.microsoft.com/office/drawing/2014/main" id="{CC88BEE4-5E62-4406-C7AD-CB4E70CF3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6975" y="2737694"/>
              <a:ext cx="511700" cy="407790"/>
            </a:xfrm>
            <a:prstGeom prst="rect">
              <a:avLst/>
            </a:prstGeom>
          </p:spPr>
        </p:pic>
        <p:pic>
          <p:nvPicPr>
            <p:cNvPr id="51" name="Picture 71">
              <a:extLst>
                <a:ext uri="{FF2B5EF4-FFF2-40B4-BE49-F238E27FC236}">
                  <a16:creationId xmlns:a16="http://schemas.microsoft.com/office/drawing/2014/main" id="{6F49F28F-4B2B-7E32-424F-6982DCF64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8668" y="2745190"/>
              <a:ext cx="511700" cy="407790"/>
            </a:xfrm>
            <a:prstGeom prst="rect">
              <a:avLst/>
            </a:prstGeom>
          </p:spPr>
        </p:pic>
        <p:pic>
          <p:nvPicPr>
            <p:cNvPr id="52" name="Picture 72">
              <a:extLst>
                <a:ext uri="{FF2B5EF4-FFF2-40B4-BE49-F238E27FC236}">
                  <a16:creationId xmlns:a16="http://schemas.microsoft.com/office/drawing/2014/main" id="{A6B4F8F3-6A26-8643-EF92-D04FA4D49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361" y="2752333"/>
              <a:ext cx="511700" cy="407790"/>
            </a:xfrm>
            <a:prstGeom prst="rect">
              <a:avLst/>
            </a:prstGeom>
          </p:spPr>
        </p:pic>
      </p:grpSp>
      <p:cxnSp>
        <p:nvCxnSpPr>
          <p:cNvPr id="53" name="Straight Arrow Connector 73">
            <a:extLst>
              <a:ext uri="{FF2B5EF4-FFF2-40B4-BE49-F238E27FC236}">
                <a16:creationId xmlns:a16="http://schemas.microsoft.com/office/drawing/2014/main" id="{BE266F9B-3454-2C95-FFB2-763AB6136B2F}"/>
              </a:ext>
            </a:extLst>
          </p:cNvPr>
          <p:cNvCxnSpPr/>
          <p:nvPr/>
        </p:nvCxnSpPr>
        <p:spPr>
          <a:xfrm>
            <a:off x="6212191" y="2433170"/>
            <a:ext cx="9531" cy="15354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74">
            <a:extLst>
              <a:ext uri="{FF2B5EF4-FFF2-40B4-BE49-F238E27FC236}">
                <a16:creationId xmlns:a16="http://schemas.microsoft.com/office/drawing/2014/main" id="{532CB312-41C7-E1C2-26A2-169850B1C44C}"/>
              </a:ext>
            </a:extLst>
          </p:cNvPr>
          <p:cNvCxnSpPr/>
          <p:nvPr/>
        </p:nvCxnSpPr>
        <p:spPr>
          <a:xfrm flipH="1">
            <a:off x="5992219" y="2416367"/>
            <a:ext cx="8148" cy="15134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Hình ảnh 54">
            <a:extLst>
              <a:ext uri="{FF2B5EF4-FFF2-40B4-BE49-F238E27FC236}">
                <a16:creationId xmlns:a16="http://schemas.microsoft.com/office/drawing/2014/main" id="{69039D9C-FB4F-6465-F4D9-1B2BCDCB48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213518" y="416826"/>
            <a:ext cx="1884931" cy="10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6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6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8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4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4E00AE92-51A2-7A19-2FF3-29B42144A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"/>
            <a:ext cx="6199584" cy="581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EE743AC6-C9F3-A257-D379-07279EC15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908" y="2362200"/>
            <a:ext cx="3429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SGK/ 45</a:t>
            </a:r>
          </a:p>
        </p:txBody>
      </p:sp>
    </p:spTree>
    <p:extLst>
      <p:ext uri="{BB962C8B-B14F-4D97-AF65-F5344CB8AC3E}">
        <p14:creationId xmlns:p14="http://schemas.microsoft.com/office/powerpoint/2010/main" val="601827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10D643DE-823C-10F5-B3A7-B67EB3407D70}"/>
              </a:ext>
            </a:extLst>
          </p:cNvPr>
          <p:cNvSpPr txBox="1"/>
          <p:nvPr/>
        </p:nvSpPr>
        <p:spPr>
          <a:xfrm>
            <a:off x="207822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3B036DA8-DCFD-5DE3-51A3-0BA02DDFCF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2" t="14045" r="22410" b="73636"/>
          <a:stretch/>
        </p:blipFill>
        <p:spPr>
          <a:xfrm>
            <a:off x="1731822" y="1600200"/>
            <a:ext cx="6553199" cy="3622275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D0A8B1C4-4184-9EDA-F7F8-3564F7CC499A}"/>
              </a:ext>
            </a:extLst>
          </p:cNvPr>
          <p:cNvSpPr/>
          <p:nvPr/>
        </p:nvSpPr>
        <p:spPr>
          <a:xfrm>
            <a:off x="2568773" y="4158683"/>
            <a:ext cx="503584" cy="106217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A2D28C4-CFD8-4FF3-68A7-566CE961E1F1}"/>
              </a:ext>
            </a:extLst>
          </p:cNvPr>
          <p:cNvSpPr/>
          <p:nvPr/>
        </p:nvSpPr>
        <p:spPr>
          <a:xfrm>
            <a:off x="2216108" y="4154053"/>
            <a:ext cx="503584" cy="106217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1DE8A14-E57D-A81A-FC5A-28591EB2CC62}"/>
              </a:ext>
            </a:extLst>
          </p:cNvPr>
          <p:cNvSpPr/>
          <p:nvPr/>
        </p:nvSpPr>
        <p:spPr>
          <a:xfrm>
            <a:off x="4924246" y="4272406"/>
            <a:ext cx="401778" cy="75737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B8BDCFBD-A561-B519-D997-3931C65B7C9D}"/>
              </a:ext>
            </a:extLst>
          </p:cNvPr>
          <p:cNvSpPr/>
          <p:nvPr/>
        </p:nvSpPr>
        <p:spPr>
          <a:xfrm>
            <a:off x="4665829" y="4272406"/>
            <a:ext cx="342592" cy="75737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008C2143-6814-F946-DB82-FB0DB3FD9901}"/>
              </a:ext>
            </a:extLst>
          </p:cNvPr>
          <p:cNvSpPr/>
          <p:nvPr/>
        </p:nvSpPr>
        <p:spPr>
          <a:xfrm>
            <a:off x="7294422" y="4293482"/>
            <a:ext cx="401778" cy="75737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F958C4D9-3DE7-9B86-94D1-6D579F9EFF53}"/>
              </a:ext>
            </a:extLst>
          </p:cNvPr>
          <p:cNvSpPr/>
          <p:nvPr/>
        </p:nvSpPr>
        <p:spPr>
          <a:xfrm>
            <a:off x="6989622" y="4293482"/>
            <a:ext cx="401778" cy="75737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8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0144B9B9-50A0-F296-988B-87692205A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43000"/>
            <a:ext cx="1524000" cy="1219200"/>
          </a:xfrm>
          <a:prstGeom prst="rect">
            <a:avLst/>
          </a:prstGeom>
        </p:spPr>
      </p:pic>
      <p:cxnSp>
        <p:nvCxnSpPr>
          <p:cNvPr id="11" name="Straight Arrow Connector 13">
            <a:extLst>
              <a:ext uri="{FF2B5EF4-FFF2-40B4-BE49-F238E27FC236}">
                <a16:creationId xmlns:a16="http://schemas.microsoft.com/office/drawing/2014/main" id="{7B53E5B3-49DC-9ABF-7691-46BB2B372CF0}"/>
              </a:ext>
            </a:extLst>
          </p:cNvPr>
          <p:cNvCxnSpPr/>
          <p:nvPr/>
        </p:nvCxnSpPr>
        <p:spPr>
          <a:xfrm flipH="1">
            <a:off x="2786985" y="2769715"/>
            <a:ext cx="13958" cy="17116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4">
            <a:extLst>
              <a:ext uri="{FF2B5EF4-FFF2-40B4-BE49-F238E27FC236}">
                <a16:creationId xmlns:a16="http://schemas.microsoft.com/office/drawing/2014/main" id="{E8157531-36E7-4315-55ED-D0AC6C6E5288}"/>
              </a:ext>
            </a:extLst>
          </p:cNvPr>
          <p:cNvCxnSpPr/>
          <p:nvPr/>
        </p:nvCxnSpPr>
        <p:spPr>
          <a:xfrm flipH="1">
            <a:off x="2527809" y="2892229"/>
            <a:ext cx="7317" cy="15794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95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403DEB3B-4201-C7E2-1767-942552213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39" y="3346403"/>
            <a:ext cx="8777075" cy="2333108"/>
          </a:xfrm>
          <a:prstGeom prst="rect">
            <a:avLst/>
          </a:prstGeom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029300AD-9BAD-463C-CE2B-BD8EA7E9C0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31817" r="18694" b="61989"/>
          <a:stretch/>
        </p:blipFill>
        <p:spPr>
          <a:xfrm>
            <a:off x="238439" y="1599714"/>
            <a:ext cx="8801100" cy="1361286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DC2E566D-FA0B-644B-828B-ED00B3A3ACBF}"/>
              </a:ext>
            </a:extLst>
          </p:cNvPr>
          <p:cNvSpPr txBox="1"/>
          <p:nvPr/>
        </p:nvSpPr>
        <p:spPr>
          <a:xfrm>
            <a:off x="38100" y="10565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0">
            <a:extLst>
              <a:ext uri="{FF2B5EF4-FFF2-40B4-BE49-F238E27FC236}">
                <a16:creationId xmlns:a16="http://schemas.microsoft.com/office/drawing/2014/main" id="{9551EEF7-1A28-7164-31DB-740509C4D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664" y="3364997"/>
            <a:ext cx="129785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</a:rPr>
              <a:t>71</a:t>
            </a:r>
          </a:p>
        </p:txBody>
      </p:sp>
      <p:sp>
        <p:nvSpPr>
          <p:cNvPr id="6" name="Text Box 21">
            <a:extLst>
              <a:ext uri="{FF2B5EF4-FFF2-40B4-BE49-F238E27FC236}">
                <a16:creationId xmlns:a16="http://schemas.microsoft.com/office/drawing/2014/main" id="{1B4EE125-E8BE-A29A-0449-CE02C26D1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184" y="3941548"/>
            <a:ext cx="108154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</a:rPr>
              <a:t>  5</a:t>
            </a:r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30ED7788-81B4-D067-1725-AB8175714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122" y="3750487"/>
            <a:ext cx="7570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8" name="Line 23">
            <a:extLst>
              <a:ext uri="{FF2B5EF4-FFF2-40B4-BE49-F238E27FC236}">
                <a16:creationId xmlns:a16="http://schemas.microsoft.com/office/drawing/2014/main" id="{F115BD4E-EA0B-D2CC-3EE9-6EC36F3D2EF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72354" y="4648200"/>
            <a:ext cx="118970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4400"/>
          </a:p>
        </p:txBody>
      </p:sp>
      <p:sp>
        <p:nvSpPr>
          <p:cNvPr id="9" name="Text Box 24">
            <a:extLst>
              <a:ext uri="{FF2B5EF4-FFF2-40B4-BE49-F238E27FC236}">
                <a16:creationId xmlns:a16="http://schemas.microsoft.com/office/drawing/2014/main" id="{DB9D5742-576F-95C3-7EE1-1D979BCEF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1368" y="4550247"/>
            <a:ext cx="11085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0903BFDC-E721-E4B2-4043-817026183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8311" y="4590161"/>
            <a:ext cx="52028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1" name="Text Box 26">
            <a:extLst>
              <a:ext uri="{FF2B5EF4-FFF2-40B4-BE49-F238E27FC236}">
                <a16:creationId xmlns:a16="http://schemas.microsoft.com/office/drawing/2014/main" id="{0534ABA2-E6A5-9D04-55C9-46E52FED4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394" y="3425826"/>
            <a:ext cx="129785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</a:rPr>
              <a:t>94</a:t>
            </a:r>
          </a:p>
        </p:txBody>
      </p:sp>
      <p:sp>
        <p:nvSpPr>
          <p:cNvPr id="12" name="Text Box 27">
            <a:extLst>
              <a:ext uri="{FF2B5EF4-FFF2-40B4-BE49-F238E27FC236}">
                <a16:creationId xmlns:a16="http://schemas.microsoft.com/office/drawing/2014/main" id="{6177DBCE-B4ED-F456-FFE6-968AB74FF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394" y="3991734"/>
            <a:ext cx="10815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</a:rPr>
              <a:t>  4</a:t>
            </a:r>
          </a:p>
        </p:txBody>
      </p:sp>
      <p:sp>
        <p:nvSpPr>
          <p:cNvPr id="13" name="Text Box 28">
            <a:extLst>
              <a:ext uri="{FF2B5EF4-FFF2-40B4-BE49-F238E27FC236}">
                <a16:creationId xmlns:a16="http://schemas.microsoft.com/office/drawing/2014/main" id="{06136814-7368-93D3-57BA-6C290C847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8188" y="3766632"/>
            <a:ext cx="7570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4" name="Line 29">
            <a:extLst>
              <a:ext uri="{FF2B5EF4-FFF2-40B4-BE49-F238E27FC236}">
                <a16:creationId xmlns:a16="http://schemas.microsoft.com/office/drawing/2014/main" id="{A52CD83F-1989-E5E6-2828-5206DB6343F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0420" y="4648200"/>
            <a:ext cx="118970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4400"/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B8CB95BB-1B8C-6E9B-51B8-46B9670F4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498" y="3406283"/>
            <a:ext cx="129785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</a:rPr>
              <a:t>11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41829533-099A-818D-92E1-A3BE5797B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9764" y="3966090"/>
            <a:ext cx="10815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</a:rPr>
              <a:t>  8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A443F8DC-03E2-15A4-0AC6-1C39A7877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222" y="3760319"/>
            <a:ext cx="7570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88582E5D-11F1-5096-8F6E-3D30FC69C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456" y="4578641"/>
            <a:ext cx="48178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Line 23">
            <a:extLst>
              <a:ext uri="{FF2B5EF4-FFF2-40B4-BE49-F238E27FC236}">
                <a16:creationId xmlns:a16="http://schemas.microsoft.com/office/drawing/2014/main" id="{5B5F7ED4-FD26-49C1-7AF2-87980107CCE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8226" y="4648200"/>
            <a:ext cx="118970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4400"/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53915640-3A7F-703E-9D6E-642D58C7A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790175"/>
            <a:ext cx="3200400" cy="881567"/>
          </a:xfrm>
          <a:prstGeom prst="rect">
            <a:avLst/>
          </a:prstGeom>
        </p:spPr>
      </p:pic>
      <p:sp>
        <p:nvSpPr>
          <p:cNvPr id="21" name="Text Box 11">
            <a:extLst>
              <a:ext uri="{FF2B5EF4-FFF2-40B4-BE49-F238E27FC236}">
                <a16:creationId xmlns:a16="http://schemas.microsoft.com/office/drawing/2014/main" id="{84B5B6C2-648E-69A1-A0CE-B08828103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117" y="4589640"/>
            <a:ext cx="45799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2" name="Text Box 24">
            <a:extLst>
              <a:ext uri="{FF2B5EF4-FFF2-40B4-BE49-F238E27FC236}">
                <a16:creationId xmlns:a16="http://schemas.microsoft.com/office/drawing/2014/main" id="{BA95018E-5892-AD95-0700-731F4867E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8233" y="4564462"/>
            <a:ext cx="5029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id="{C7946CF1-661D-2ED5-44C6-6FC516403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8109" y="4601556"/>
            <a:ext cx="5695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36584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/>
      <p:bldP spid="17" grpId="0"/>
      <p:bldP spid="18" grpId="0"/>
      <p:bldP spid="19" grpId="0" animBg="1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234</Words>
  <Application>Microsoft Office PowerPoint</Application>
  <PresentationFormat>On-screen Show (4:3)</PresentationFormat>
  <Paragraphs>111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.VnAvant</vt:lpstr>
      <vt:lpstr>.VnTime</vt:lpstr>
      <vt:lpstr>Arial</vt:lpstr>
      <vt:lpstr>Calibri</vt:lpstr>
      <vt:lpstr>Calibri Light</vt:lpstr>
      <vt:lpstr>Times New Roman</vt:lpstr>
      <vt:lpstr>Verdana</vt:lpstr>
      <vt:lpstr>VNI-Times</vt:lpstr>
      <vt:lpstr>Office Theme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MAIHUNG</cp:lastModifiedBy>
  <cp:revision>12</cp:revision>
  <dcterms:created xsi:type="dcterms:W3CDTF">2020-08-22T04:11:00Z</dcterms:created>
  <dcterms:modified xsi:type="dcterms:W3CDTF">2025-04-06T02:16:56Z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1033-11.2.0.9739</vt:lpwstr>
  </property>
</Properties>
</file>