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</p:sldMasterIdLst>
  <p:notesMasterIdLst>
    <p:notesMasterId r:id="rId18"/>
  </p:notesMasterIdLst>
  <p:sldIdLst>
    <p:sldId id="309" r:id="rId3"/>
    <p:sldId id="326" r:id="rId4"/>
    <p:sldId id="325" r:id="rId5"/>
    <p:sldId id="316" r:id="rId6"/>
    <p:sldId id="290" r:id="rId7"/>
    <p:sldId id="289" r:id="rId8"/>
    <p:sldId id="280" r:id="rId9"/>
    <p:sldId id="331" r:id="rId10"/>
    <p:sldId id="323" r:id="rId11"/>
    <p:sldId id="330" r:id="rId12"/>
    <p:sldId id="334" r:id="rId13"/>
    <p:sldId id="332" r:id="rId14"/>
    <p:sldId id="335" r:id="rId15"/>
    <p:sldId id="336" r:id="rId16"/>
    <p:sldId id="324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1" autoAdjust="0"/>
    <p:restoredTop sz="94660"/>
  </p:normalViewPr>
  <p:slideViewPr>
    <p:cSldViewPr>
      <p:cViewPr varScale="1">
        <p:scale>
          <a:sx n="123" d="100"/>
          <a:sy n="123" d="100"/>
        </p:scale>
        <p:origin x="91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3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78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57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2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4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4" r:id="rId12"/>
    <p:sldLayoutId id="2147483685" r:id="rId13"/>
    <p:sldLayoutId id="2147483649" r:id="rId14"/>
    <p:sldLayoutId id="2147483651" r:id="rId15"/>
    <p:sldLayoutId id="2147483652" r:id="rId16"/>
    <p:sldLayoutId id="2147483653" r:id="rId17"/>
    <p:sldLayoutId id="2147483654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16780" y="3944420"/>
            <a:ext cx="6755474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06660" y="1344852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7016269" y="4038405"/>
            <a:ext cx="2092176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187624" y="4018546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369489"/>
            <a:ext cx="9108445" cy="2570413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3199793" y="4018546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5220072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7240351" y="4008337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3179395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7092280" y="3995637"/>
            <a:ext cx="2039020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/>
        </p:blipFill>
        <p:spPr>
          <a:xfrm>
            <a:off x="1" y="2067694"/>
            <a:ext cx="4440232" cy="289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4644008" y="2067695"/>
            <a:ext cx="4499992" cy="289875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6444208" y="1582537"/>
            <a:ext cx="1008112" cy="684968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ounded Rectangle 72"/>
          <p:cNvSpPr/>
          <p:nvPr/>
        </p:nvSpPr>
        <p:spPr>
          <a:xfrm>
            <a:off x="1689842" y="1582537"/>
            <a:ext cx="1060550" cy="806873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539066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/>
        </p:blipFill>
        <p:spPr>
          <a:xfrm>
            <a:off x="0" y="1663248"/>
            <a:ext cx="9143999" cy="3303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6974" y="2025663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9302" y="1995686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4145" y="2046261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7620210" y="1015806"/>
            <a:ext cx="1506897" cy="1085724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2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0" y="1829493"/>
            <a:ext cx="9144000" cy="3136952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7812360" y="1010294"/>
            <a:ext cx="1331640" cy="985392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3648603" y="2097369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2998" y="2080833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69622" y="2100959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2" y="143384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2596564"/>
            <a:ext cx="3085304" cy="62325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2" y="2346295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2" y="105958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3" y="3706591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29" y="2346295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2" y="126264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0" y="254454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8" y="259505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3977869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3636690" y="145241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002671" y="2232288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61" y="2354932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067944" y="954686"/>
            <a:ext cx="4896544" cy="1983162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7" name="Cloud Callout 116"/>
          <p:cNvSpPr/>
          <p:nvPr/>
        </p:nvSpPr>
        <p:spPr>
          <a:xfrm>
            <a:off x="4220344" y="1107086"/>
            <a:ext cx="4896544" cy="1983162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051720" y="83246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07504" y="601886"/>
            <a:ext cx="2843809" cy="162503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07505" y="2150346"/>
            <a:ext cx="2843808" cy="147093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34805" y="3621281"/>
            <a:ext cx="2816507" cy="1456814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2951313" y="601886"/>
            <a:ext cx="2993688" cy="154845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2951313" y="2139702"/>
            <a:ext cx="2993689" cy="154846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6047657" y="601885"/>
            <a:ext cx="3096344" cy="154845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6047657" y="2150344"/>
            <a:ext cx="3146656" cy="1569092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3059325" y="3728530"/>
            <a:ext cx="5976663" cy="1309196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6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7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8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9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0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1" name="文本框 8"/>
          <p:cNvSpPr txBox="1"/>
          <p:nvPr/>
        </p:nvSpPr>
        <p:spPr>
          <a:xfrm>
            <a:off x="3053967" y="3719226"/>
            <a:ext cx="5976663" cy="1309196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5496" y="1279953"/>
            <a:ext cx="2055242" cy="333803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31" name="组合 30"/>
          <p:cNvGrpSpPr/>
          <p:nvPr/>
        </p:nvGrpSpPr>
        <p:grpSpPr>
          <a:xfrm>
            <a:off x="397747" y="1035458"/>
            <a:ext cx="7486621" cy="1953868"/>
            <a:chOff x="1218941" y="897541"/>
            <a:chExt cx="7486621" cy="941356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448592" y="897541"/>
              <a:ext cx="6048672" cy="94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có 7 ngày: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tư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năm,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bảy,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746" y="3089997"/>
            <a:ext cx="7486622" cy="1527992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72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394014" y="1139778"/>
            <a:ext cx="1514" cy="1514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247"/>
            <a:ext cx="2984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009" y="771550"/>
            <a:ext cx="8964487" cy="2338443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1945218" y="3172360"/>
            <a:ext cx="543583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nay là ngày 10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0" name="矩形 49"/>
          <p:cNvSpPr/>
          <p:nvPr/>
        </p:nvSpPr>
        <p:spPr>
          <a:xfrm>
            <a:off x="1945218" y="4330010"/>
            <a:ext cx="62029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là ngày 9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1" name="矩形 50"/>
          <p:cNvSpPr/>
          <p:nvPr/>
        </p:nvSpPr>
        <p:spPr>
          <a:xfrm>
            <a:off x="1945218" y="3751185"/>
            <a:ext cx="602471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Ngày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là ngày 11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5513769" y="1635645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2915816" y="1635646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315633" y="1635647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7017296" y="3507394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251520" y="4110590"/>
            <a:ext cx="6765776" cy="561692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84654" y="3914858"/>
            <a:ext cx="6765776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72"/>
          <p:cNvSpPr/>
          <p:nvPr/>
        </p:nvSpPr>
        <p:spPr>
          <a:xfrm>
            <a:off x="6911751" y="4024253"/>
            <a:ext cx="2232249" cy="966785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398</Words>
  <Application>Microsoft Office PowerPoint</Application>
  <PresentationFormat>On-screen Show (16:9)</PresentationFormat>
  <Paragraphs>93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맑은 고딕</vt:lpstr>
      <vt:lpstr>微软雅黑</vt:lpstr>
      <vt:lpstr>宋体</vt:lpstr>
      <vt:lpstr>Arial</vt:lpstr>
      <vt:lpstr>Calibri</vt:lpstr>
      <vt:lpstr>Calibri Light</vt:lpstr>
      <vt:lpstr>Times</vt:lpstr>
      <vt:lpstr>Times New Roman</vt:lpstr>
      <vt:lpstr>自定义设计方案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MAIHUNG</cp:lastModifiedBy>
  <cp:revision>49</cp:revision>
  <dcterms:created xsi:type="dcterms:W3CDTF">2015-04-15T03:07:00Z</dcterms:created>
  <dcterms:modified xsi:type="dcterms:W3CDTF">2025-04-06T05:27:11Z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