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57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EF7"/>
    <a:srgbClr val="F9F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95" d="100"/>
          <a:sy n="95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BE8D-7578-4AC3-9BDE-2419A9E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C5F7-1CD5-4D41-82E4-DD361C4A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1CEE-6EF4-450E-A64A-7FE5B999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77223-18C8-4987-A757-5D6F02E8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5858-63D7-470F-8011-B82C8A68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F2DE-AB0C-41CA-BE93-F9C35A98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3426B-3448-4EBA-ACCC-D82234D62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BA38-3A51-4F4F-8E72-7A908AD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2451-8DD7-4C69-A5B4-731112AF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251A-DC33-4D96-93F5-5922B5D6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B95D-10E9-4D60-A63C-902C79736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7EFEE-0FDD-4970-968C-06D0A77DD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08D8-C576-4E99-AA55-D213D17A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AF7C1-BEE1-47E1-B8EF-D0D90AD6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37BB-82DD-4357-9B5D-663C5B6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011B-5F9B-40A7-9773-B2F4BA94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FA97-DCAE-4C2E-88EF-385B9265C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22510-1899-4AF4-9C4C-066D04B7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C35D-86FD-486E-A79E-4FC7A3F8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C6C5-A3E1-42A8-B329-7DB73F75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676B-BB60-447C-89A4-E292F627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BCE1-EE8E-44BB-9CA7-D34553730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8EF37-EBFB-4599-8604-B7C93EF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4668-0EAF-4112-9868-4498B184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BB40-D838-4DA4-8C37-42DC58D1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3E8B1-BC33-434B-BBC2-6817076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B816-9F41-4752-801B-B6877457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6EAEC-AA42-4830-AB93-AD8C9CF35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3E00A-AAF3-4695-A834-B17AA6F9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DD70C-1933-4A2F-B729-DC1F5658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C7144-64F9-48F6-A287-4942635A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4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840E4-48D0-4E1B-89C5-9DB3362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A8314-CEBE-4E82-8B44-A761DE13A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05312-D6BE-43AE-B740-B4D87C53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CF953-7A55-4FBC-9CE7-688C6E7C7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7F71C-A706-4AB9-ACF8-BB03D59AA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71E9A-CAEB-4118-B2D5-7AD2443F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6DABC-77DB-4AFD-9752-F849083A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84602-7414-46EC-81CC-FEF98495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D6FC-5012-4F76-A812-BE4432726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B7750-C53B-4C9D-8167-C8B9368B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23FF3-2D38-4CD4-A1F4-ED2B6A84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26FA1-257F-4739-B34B-C5C2DC9C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8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2997D-08C0-43E0-B595-6AEF4C0E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15734-CD76-4E7F-8BE4-4DE0466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69C6C-3B23-4308-B3A2-B1A67314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17A5-9A3A-466A-920C-EC3BE973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0FC1-193C-49B7-A0E6-9696633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68EC-641E-45E5-9A92-8FE86DE3B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1D3BE-3AF2-4BE8-A6C8-E3ADC4E4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2DB40-DD3B-408B-8B50-A5DD93C3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E58C2-CE27-4CA4-8D7C-F75B2313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BE0B-9683-4118-B127-54182A97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FB32F-92C8-4EB3-B098-E11DF1A4B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0CE0-1797-4487-A9A5-B86D020FC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5C94A-B86A-4760-A732-FB7D83D4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EF2AC-FDDE-4E88-874F-3A2208FF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7E34-5BBB-4D5B-AE1B-77482CC8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18CA03-608C-4736-9F06-84FA421E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8BE2D-262C-48AD-B80B-C91B2B243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45072-1EB6-4EE9-979A-C99439DBD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8056-87B2-4A56-AF36-ADD3187162A8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9CE8-07C3-48C2-B9BB-FA0DBCBB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4B4-EA2A-4F67-A7F0-C34771979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6DCA2-D00C-4289-8146-A529CF08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8046" b="75362"/>
          <a:stretch/>
        </p:blipFill>
        <p:spPr>
          <a:xfrm>
            <a:off x="1133060" y="944217"/>
            <a:ext cx="9581323" cy="39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32778" r="20003" b="47333"/>
          <a:stretch/>
        </p:blipFill>
        <p:spPr>
          <a:xfrm>
            <a:off x="1865243" y="1192696"/>
            <a:ext cx="8023674" cy="37967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AE78F8-D520-430E-82A6-C9D4EAEAE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4058" r="61208" b="66275"/>
          <a:stretch/>
        </p:blipFill>
        <p:spPr>
          <a:xfrm>
            <a:off x="0" y="36443"/>
            <a:ext cx="2153478" cy="98066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630A709-DB8A-4B1E-8DEF-9B100B841BF3}"/>
              </a:ext>
            </a:extLst>
          </p:cNvPr>
          <p:cNvSpPr/>
          <p:nvPr/>
        </p:nvSpPr>
        <p:spPr>
          <a:xfrm>
            <a:off x="5877080" y="2196548"/>
            <a:ext cx="2968746" cy="2004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7E1C2B-791A-407E-882A-3D0CA485EA5F}"/>
              </a:ext>
            </a:extLst>
          </p:cNvPr>
          <p:cNvSpPr/>
          <p:nvPr/>
        </p:nvSpPr>
        <p:spPr>
          <a:xfrm>
            <a:off x="5877080" y="4201491"/>
            <a:ext cx="3227163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7A2F0-6F5F-4F91-B245-CDD20D175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53968" r="9966" b="9373"/>
          <a:stretch/>
        </p:blipFill>
        <p:spPr>
          <a:xfrm>
            <a:off x="2153478" y="51575"/>
            <a:ext cx="9766571" cy="6618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AE78F8-D520-430E-82A6-C9D4EAEAE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4058" r="61208" b="66275"/>
          <a:stretch/>
        </p:blipFill>
        <p:spPr>
          <a:xfrm>
            <a:off x="0" y="36443"/>
            <a:ext cx="2153478" cy="980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4326E-1006-4EC5-A8F4-94D0841A7CD1}"/>
              </a:ext>
            </a:extLst>
          </p:cNvPr>
          <p:cNvSpPr/>
          <p:nvPr/>
        </p:nvSpPr>
        <p:spPr>
          <a:xfrm>
            <a:off x="4483100" y="953052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CB4414-3145-4187-B43F-14F939811EA1}"/>
              </a:ext>
            </a:extLst>
          </p:cNvPr>
          <p:cNvSpPr/>
          <p:nvPr/>
        </p:nvSpPr>
        <p:spPr>
          <a:xfrm>
            <a:off x="5557212" y="958021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4A727-3239-4409-8D4F-30CBC27E5E84}"/>
              </a:ext>
            </a:extLst>
          </p:cNvPr>
          <p:cNvSpPr/>
          <p:nvPr/>
        </p:nvSpPr>
        <p:spPr>
          <a:xfrm>
            <a:off x="2400300" y="2071756"/>
            <a:ext cx="11684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3BE63-5B5E-488E-893C-CDA70CA1850F}"/>
              </a:ext>
            </a:extLst>
          </p:cNvPr>
          <p:cNvSpPr/>
          <p:nvPr/>
        </p:nvSpPr>
        <p:spPr>
          <a:xfrm>
            <a:off x="3392556" y="1397000"/>
            <a:ext cx="48059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â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B36E33-F02C-4067-9FB4-A84F0B0A48AC}"/>
              </a:ext>
            </a:extLst>
          </p:cNvPr>
          <p:cNvSpPr/>
          <p:nvPr/>
        </p:nvSpPr>
        <p:spPr>
          <a:xfrm>
            <a:off x="3551168" y="2553252"/>
            <a:ext cx="480599" cy="431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91F28-0FCE-48C1-B615-556F2E8BF881}"/>
              </a:ext>
            </a:extLst>
          </p:cNvPr>
          <p:cNvSpPr/>
          <p:nvPr/>
        </p:nvSpPr>
        <p:spPr>
          <a:xfrm>
            <a:off x="4400553" y="2071756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2CB5C7-4593-4FA5-B8EB-67BBC53A65AF}"/>
              </a:ext>
            </a:extLst>
          </p:cNvPr>
          <p:cNvSpPr/>
          <p:nvPr/>
        </p:nvSpPr>
        <p:spPr>
          <a:xfrm>
            <a:off x="5474665" y="2046908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7CB3BB-DF09-4B64-893F-2036E74DB4C2}"/>
              </a:ext>
            </a:extLst>
          </p:cNvPr>
          <p:cNvSpPr/>
          <p:nvPr/>
        </p:nvSpPr>
        <p:spPr>
          <a:xfrm>
            <a:off x="2438400" y="3186373"/>
            <a:ext cx="13335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9B83F-96C4-4A3B-BBB2-647819CE6813}"/>
              </a:ext>
            </a:extLst>
          </p:cNvPr>
          <p:cNvSpPr/>
          <p:nvPr/>
        </p:nvSpPr>
        <p:spPr>
          <a:xfrm>
            <a:off x="3771900" y="3493604"/>
            <a:ext cx="432593" cy="42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6C4617-EE29-47E8-9CC8-7EAA4764E61F}"/>
              </a:ext>
            </a:extLst>
          </p:cNvPr>
          <p:cNvSpPr/>
          <p:nvPr/>
        </p:nvSpPr>
        <p:spPr>
          <a:xfrm>
            <a:off x="4438653" y="3186373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0D9CE-D35A-4B36-8DB1-BD350A376AA8}"/>
              </a:ext>
            </a:extLst>
          </p:cNvPr>
          <p:cNvSpPr/>
          <p:nvPr/>
        </p:nvSpPr>
        <p:spPr>
          <a:xfrm>
            <a:off x="5512765" y="3161525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F51A30-69DE-4890-A5D0-26F0E1B65918}"/>
              </a:ext>
            </a:extLst>
          </p:cNvPr>
          <p:cNvSpPr/>
          <p:nvPr/>
        </p:nvSpPr>
        <p:spPr>
          <a:xfrm>
            <a:off x="2438399" y="4276142"/>
            <a:ext cx="159336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DF13D-E6E1-4EF0-896B-62E5E7FBBB5B}"/>
              </a:ext>
            </a:extLst>
          </p:cNvPr>
          <p:cNvSpPr/>
          <p:nvPr/>
        </p:nvSpPr>
        <p:spPr>
          <a:xfrm>
            <a:off x="4031766" y="4757638"/>
            <a:ext cx="284921" cy="42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551276-940E-4E64-851C-037341ADE7EC}"/>
              </a:ext>
            </a:extLst>
          </p:cNvPr>
          <p:cNvSpPr/>
          <p:nvPr/>
        </p:nvSpPr>
        <p:spPr>
          <a:xfrm>
            <a:off x="4438653" y="4276142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00C08-C9BE-4CD0-B01B-8E88BF780AD8}"/>
              </a:ext>
            </a:extLst>
          </p:cNvPr>
          <p:cNvSpPr/>
          <p:nvPr/>
        </p:nvSpPr>
        <p:spPr>
          <a:xfrm>
            <a:off x="5512765" y="4251294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A9647-0F93-4FA4-8E1A-985E292D5E1C}"/>
              </a:ext>
            </a:extLst>
          </p:cNvPr>
          <p:cNvSpPr/>
          <p:nvPr/>
        </p:nvSpPr>
        <p:spPr>
          <a:xfrm>
            <a:off x="2438400" y="5302411"/>
            <a:ext cx="1593366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6E1689-2309-4408-9C08-371B347599AE}"/>
              </a:ext>
            </a:extLst>
          </p:cNvPr>
          <p:cNvSpPr/>
          <p:nvPr/>
        </p:nvSpPr>
        <p:spPr>
          <a:xfrm>
            <a:off x="4031766" y="5820531"/>
            <a:ext cx="304456" cy="34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F2614-E74A-4D4C-9968-B91CEE4CC633}"/>
              </a:ext>
            </a:extLst>
          </p:cNvPr>
          <p:cNvSpPr/>
          <p:nvPr/>
        </p:nvSpPr>
        <p:spPr>
          <a:xfrm>
            <a:off x="4438653" y="5302411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92C23-EE40-4FBE-8CB9-0662FFC3C7E6}"/>
              </a:ext>
            </a:extLst>
          </p:cNvPr>
          <p:cNvSpPr/>
          <p:nvPr/>
        </p:nvSpPr>
        <p:spPr>
          <a:xfrm>
            <a:off x="5512765" y="5277563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ED056A-8ADB-45B0-8B92-6B4418DFED70}"/>
              </a:ext>
            </a:extLst>
          </p:cNvPr>
          <p:cNvSpPr/>
          <p:nvPr/>
        </p:nvSpPr>
        <p:spPr>
          <a:xfrm>
            <a:off x="7182123" y="1017104"/>
            <a:ext cx="1867454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79D8A4-0961-434F-BE26-B4AF32829AFC}"/>
              </a:ext>
            </a:extLst>
          </p:cNvPr>
          <p:cNvSpPr/>
          <p:nvPr/>
        </p:nvSpPr>
        <p:spPr>
          <a:xfrm>
            <a:off x="9173745" y="953052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4770531-AE59-47D5-A579-BA4E9718AD72}"/>
              </a:ext>
            </a:extLst>
          </p:cNvPr>
          <p:cNvSpPr/>
          <p:nvPr/>
        </p:nvSpPr>
        <p:spPr>
          <a:xfrm>
            <a:off x="10299833" y="953052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1E806E-DF88-43BF-A19A-2DB25E82296F}"/>
              </a:ext>
            </a:extLst>
          </p:cNvPr>
          <p:cNvSpPr/>
          <p:nvPr/>
        </p:nvSpPr>
        <p:spPr>
          <a:xfrm>
            <a:off x="7182123" y="2096604"/>
            <a:ext cx="1867454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B617D5-FDB1-4423-BA25-728F5F0223E9}"/>
              </a:ext>
            </a:extLst>
          </p:cNvPr>
          <p:cNvSpPr/>
          <p:nvPr/>
        </p:nvSpPr>
        <p:spPr>
          <a:xfrm>
            <a:off x="9173745" y="2032552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BAC74F-CB90-4F51-BE31-F78C04B64B61}"/>
              </a:ext>
            </a:extLst>
          </p:cNvPr>
          <p:cNvSpPr/>
          <p:nvPr/>
        </p:nvSpPr>
        <p:spPr>
          <a:xfrm>
            <a:off x="10299833" y="2032552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345DF2-1A75-404E-AF9C-6BEBFD324735}"/>
              </a:ext>
            </a:extLst>
          </p:cNvPr>
          <p:cNvSpPr/>
          <p:nvPr/>
        </p:nvSpPr>
        <p:spPr>
          <a:xfrm>
            <a:off x="7131187" y="3161525"/>
            <a:ext cx="1867454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02CAF5-A99E-4573-BADA-428F2281953E}"/>
              </a:ext>
            </a:extLst>
          </p:cNvPr>
          <p:cNvSpPr/>
          <p:nvPr/>
        </p:nvSpPr>
        <p:spPr>
          <a:xfrm>
            <a:off x="9122809" y="3097473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2F8BE6-81CF-428C-9915-276E59E31455}"/>
              </a:ext>
            </a:extLst>
          </p:cNvPr>
          <p:cNvSpPr/>
          <p:nvPr/>
        </p:nvSpPr>
        <p:spPr>
          <a:xfrm>
            <a:off x="10248897" y="3097473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4B8202-881F-4E16-AEBA-7039511D3706}"/>
              </a:ext>
            </a:extLst>
          </p:cNvPr>
          <p:cNvSpPr/>
          <p:nvPr/>
        </p:nvSpPr>
        <p:spPr>
          <a:xfrm>
            <a:off x="7131187" y="4319227"/>
            <a:ext cx="1867454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9AA3D8-F456-4562-877F-7C86EB8C27F3}"/>
              </a:ext>
            </a:extLst>
          </p:cNvPr>
          <p:cNvSpPr/>
          <p:nvPr/>
        </p:nvSpPr>
        <p:spPr>
          <a:xfrm>
            <a:off x="9122809" y="4255175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877656-226B-4950-A678-194B8AC1A1C5}"/>
              </a:ext>
            </a:extLst>
          </p:cNvPr>
          <p:cNvSpPr/>
          <p:nvPr/>
        </p:nvSpPr>
        <p:spPr>
          <a:xfrm>
            <a:off x="10248897" y="4255175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7E046E-A401-4B69-90BA-D39F35297593}"/>
              </a:ext>
            </a:extLst>
          </p:cNvPr>
          <p:cNvSpPr/>
          <p:nvPr/>
        </p:nvSpPr>
        <p:spPr>
          <a:xfrm>
            <a:off x="7131187" y="5412877"/>
            <a:ext cx="1867454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D4F858-D276-4D45-BD77-C4E0A21E6E00}"/>
              </a:ext>
            </a:extLst>
          </p:cNvPr>
          <p:cNvSpPr/>
          <p:nvPr/>
        </p:nvSpPr>
        <p:spPr>
          <a:xfrm>
            <a:off x="9122809" y="5348825"/>
            <a:ext cx="977900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A2BDC4-085D-4654-B54E-C5EDA86082B2}"/>
              </a:ext>
            </a:extLst>
          </p:cNvPr>
          <p:cNvSpPr/>
          <p:nvPr/>
        </p:nvSpPr>
        <p:spPr>
          <a:xfrm>
            <a:off x="10248897" y="5348825"/>
            <a:ext cx="1338887" cy="88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EEC97-B7DD-4B1B-844D-E96CF1DF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E512A-DE8B-48F0-892C-8F7169F2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13612" r="7825" b="61928"/>
          <a:stretch/>
        </p:blipFill>
        <p:spPr>
          <a:xfrm>
            <a:off x="186253" y="1200150"/>
            <a:ext cx="11819493" cy="4857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428155-3503-4C17-A35B-C89F36BDF424}"/>
              </a:ext>
            </a:extLst>
          </p:cNvPr>
          <p:cNvSpPr/>
          <p:nvPr/>
        </p:nvSpPr>
        <p:spPr>
          <a:xfrm>
            <a:off x="10969163" y="3102252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FC67C-FEEA-4118-A394-ADE408749104}"/>
              </a:ext>
            </a:extLst>
          </p:cNvPr>
          <p:cNvSpPr/>
          <p:nvPr/>
        </p:nvSpPr>
        <p:spPr>
          <a:xfrm>
            <a:off x="5207780" y="5103330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3F7B0-A8C1-4033-A27F-871074275A82}"/>
              </a:ext>
            </a:extLst>
          </p:cNvPr>
          <p:cNvSpPr/>
          <p:nvPr/>
        </p:nvSpPr>
        <p:spPr>
          <a:xfrm>
            <a:off x="10969163" y="5103330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20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EEC97-B7DD-4B1B-844D-E96CF1DF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E512A-DE8B-48F0-892C-8F7169F2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37657" r="8760" b="37884"/>
          <a:stretch/>
        </p:blipFill>
        <p:spPr>
          <a:xfrm>
            <a:off x="186253" y="1200150"/>
            <a:ext cx="11611495" cy="4857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E26303-541F-432D-AF1C-903E93FDA10E}"/>
              </a:ext>
            </a:extLst>
          </p:cNvPr>
          <p:cNvSpPr/>
          <p:nvPr/>
        </p:nvSpPr>
        <p:spPr>
          <a:xfrm>
            <a:off x="2799198" y="4983233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3BA4A-29A5-4176-A9B0-5472313CB571}"/>
              </a:ext>
            </a:extLst>
          </p:cNvPr>
          <p:cNvSpPr/>
          <p:nvPr/>
        </p:nvSpPr>
        <p:spPr>
          <a:xfrm>
            <a:off x="8743123" y="4983233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EEC97-B7DD-4B1B-844D-E96CF1DF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4109" r="59610" b="86076"/>
          <a:stretch/>
        </p:blipFill>
        <p:spPr>
          <a:xfrm>
            <a:off x="0" y="0"/>
            <a:ext cx="1856836" cy="80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0E512A-DE8B-48F0-892C-8F7169F2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62275" r="8053" b="7719"/>
          <a:stretch/>
        </p:blipFill>
        <p:spPr>
          <a:xfrm>
            <a:off x="372507" y="800100"/>
            <a:ext cx="11819493" cy="5959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ADAEF9-66C8-4706-83B2-BEB5A30567AA}"/>
              </a:ext>
            </a:extLst>
          </p:cNvPr>
          <p:cNvSpPr/>
          <p:nvPr/>
        </p:nvSpPr>
        <p:spPr>
          <a:xfrm>
            <a:off x="9160241" y="1889678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7A921-D81B-4C4D-B2F1-EB0297C7728D}"/>
              </a:ext>
            </a:extLst>
          </p:cNvPr>
          <p:cNvSpPr/>
          <p:nvPr/>
        </p:nvSpPr>
        <p:spPr>
          <a:xfrm>
            <a:off x="4071407" y="6084890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E04B5C-A323-4378-8874-D7645BE1F506}"/>
              </a:ext>
            </a:extLst>
          </p:cNvPr>
          <p:cNvSpPr/>
          <p:nvPr/>
        </p:nvSpPr>
        <p:spPr>
          <a:xfrm>
            <a:off x="3185778" y="5954783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14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A19A6E-0C1C-4807-9E58-821DE6E4C868}"/>
              </a:ext>
            </a:extLst>
          </p:cNvPr>
          <p:cNvSpPr/>
          <p:nvPr/>
        </p:nvSpPr>
        <p:spPr>
          <a:xfrm>
            <a:off x="821310" y="4255191"/>
            <a:ext cx="699376" cy="674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rgbClr val="FF0000"/>
                </a:solidFill>
              </a:rPr>
              <a:t>18</a:t>
            </a:r>
            <a:endParaRPr lang="en-US" sz="1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2020-08-14T02:46:21Z</dcterms:created>
  <dcterms:modified xsi:type="dcterms:W3CDTF">2025-04-05T21:26:35Z</dcterms:modified>
</cp:coreProperties>
</file>