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4" r:id="rId4"/>
    <p:sldId id="266" r:id="rId5"/>
    <p:sldId id="267" r:id="rId6"/>
    <p:sldId id="268" r:id="rId7"/>
    <p:sldId id="269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2)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2695" r="5241" b="65037"/>
          <a:stretch/>
        </p:blipFill>
        <p:spPr>
          <a:xfrm>
            <a:off x="0" y="895350"/>
            <a:ext cx="9063746" cy="357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504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266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809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3086" y="1123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16573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4586" y="2190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34709" r="4937" b="43915"/>
          <a:stretch/>
        </p:blipFill>
        <p:spPr>
          <a:xfrm>
            <a:off x="-1" y="735490"/>
            <a:ext cx="9082676" cy="3512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047750"/>
            <a:ext cx="26670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6753371" y="5715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68360" r="39648" b="8148"/>
          <a:stretch/>
        </p:blipFill>
        <p:spPr>
          <a:xfrm>
            <a:off x="0" y="952500"/>
            <a:ext cx="5410200" cy="34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73227" r="6763" b="6032"/>
          <a:stretch/>
        </p:blipFill>
        <p:spPr>
          <a:xfrm>
            <a:off x="5410200" y="955220"/>
            <a:ext cx="3737132" cy="35215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0" y="333919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33147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445" r="6488" b="70581"/>
          <a:stretch/>
        </p:blipFill>
        <p:spPr>
          <a:xfrm>
            <a:off x="-32293" y="438150"/>
            <a:ext cx="9176293" cy="3733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582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2804" r="7102" b="38625"/>
          <a:stretch/>
        </p:blipFill>
        <p:spPr>
          <a:xfrm>
            <a:off x="10886" y="104515"/>
            <a:ext cx="9133114" cy="43722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058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058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58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058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6032" r="81255" b="29947"/>
          <a:stretch/>
        </p:blipFill>
        <p:spPr>
          <a:xfrm>
            <a:off x="6629400" y="35380"/>
            <a:ext cx="2079171" cy="96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70899" r="6183" b="6667"/>
          <a:stretch/>
        </p:blipFill>
        <p:spPr>
          <a:xfrm>
            <a:off x="0" y="1026769"/>
            <a:ext cx="9144000" cy="35634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4056841"/>
            <a:ext cx="6477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24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51</Words>
  <Application>Microsoft Office PowerPoint</Application>
  <PresentationFormat>On-screen Show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MAIHUNG</cp:lastModifiedBy>
  <cp:revision>42</cp:revision>
  <dcterms:created xsi:type="dcterms:W3CDTF">2020-08-19T03:47:13Z</dcterms:created>
  <dcterms:modified xsi:type="dcterms:W3CDTF">2025-04-05T20:01:15Z</dcterms:modified>
</cp:coreProperties>
</file>