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62" r:id="rId3"/>
    <p:sldId id="263" r:id="rId4"/>
    <p:sldId id="264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84281" y="674306"/>
            <a:ext cx="8775439" cy="53091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45194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</a:t>
            </a:r>
            <a:r>
              <a:rPr lang="en-US" sz="405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896566" y="1665833"/>
            <a:ext cx="3578159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MÔN: </a:t>
            </a:r>
            <a:r>
              <a:rPr lang="en-US" sz="4500" b="1" dirty="0" smtClean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2857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TIẾT 2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34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AvantGarde</vt:lpstr>
      <vt:lpstr>Calibri</vt:lpstr>
      <vt:lpstr>Times New Roman</vt:lpstr>
      <vt:lpstr>Office Theme</vt:lpstr>
      <vt:lpstr>PowerPoint Presentation</vt:lpstr>
      <vt:lpstr>LUYỆN TẬP CHUNG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MAIHUNG</cp:lastModifiedBy>
  <cp:revision>28</cp:revision>
  <dcterms:created xsi:type="dcterms:W3CDTF">2020-08-19T02:50:37Z</dcterms:created>
  <dcterms:modified xsi:type="dcterms:W3CDTF">2025-04-05T20:34:58Z</dcterms:modified>
</cp:coreProperties>
</file>