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04" r:id="rId2"/>
    <p:sldId id="574" r:id="rId3"/>
    <p:sldId id="262" r:id="rId4"/>
    <p:sldId id="263" r:id="rId5"/>
    <p:sldId id="266" r:id="rId6"/>
    <p:sldId id="264" r:id="rId7"/>
    <p:sldId id="267" r:id="rId8"/>
    <p:sldId id="268" r:id="rId9"/>
    <p:sldId id="269" r:id="rId10"/>
    <p:sldId id="703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E86030"/>
    <a:srgbClr val="EA6F44"/>
    <a:srgbClr val="CCFF99"/>
    <a:srgbClr val="CEECFE"/>
    <a:srgbClr val="A9DDFD"/>
    <a:srgbClr val="FFD88B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2" autoAdjust="0"/>
  </p:normalViewPr>
  <p:slideViewPr>
    <p:cSldViewPr>
      <p:cViewPr varScale="1">
        <p:scale>
          <a:sx n="127" d="100"/>
          <a:sy n="127" d="100"/>
        </p:scale>
        <p:origin x="101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56984-D118-4A97-9C22-4CE89FE02ED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1C456-6E6D-4413-B09C-66AB65F6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7D410AF-4F45-2AA6-E443-17D5A647DC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2082A3E-8DE3-976F-9946-469B00B23C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85C60D0B-8E23-5226-29FB-9BB7465FE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D63D62-5A0D-46ED-BDD7-187E42DE89B9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4">
            <a:extLst>
              <a:ext uri="{FF2B5EF4-FFF2-40B4-BE49-F238E27FC236}">
                <a16:creationId xmlns:a16="http://schemas.microsoft.com/office/drawing/2014/main" id="{1828690A-8D90-5156-6124-B515C255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874713"/>
            <a:ext cx="5105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TRƯỜNG TIỂU HỌC HÒA NGHĨA</a:t>
            </a:r>
            <a:endParaRPr lang="en-US" altLang="en-US" sz="21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9E28A8C3-E6F3-13F1-A107-F1A751143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536098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1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Môn: </a:t>
            </a:r>
            <a:r>
              <a:rPr lang="en-US" altLang="en-US" sz="41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1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34" name="Picture 18" descr="202">
            <a:extLst>
              <a:ext uri="{FF2B5EF4-FFF2-40B4-BE49-F238E27FC236}">
                <a16:creationId xmlns:a16="http://schemas.microsoft.com/office/drawing/2014/main" id="{B6E7E571-1824-AA42-74DC-147E7B347E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75013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 descr="202">
            <a:extLst>
              <a:ext uri="{FF2B5EF4-FFF2-40B4-BE49-F238E27FC236}">
                <a16:creationId xmlns:a16="http://schemas.microsoft.com/office/drawing/2014/main" id="{9182A1FB-B8A9-A4AF-6547-C545DA1211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8956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202">
            <a:extLst>
              <a:ext uri="{FF2B5EF4-FFF2-40B4-BE49-F238E27FC236}">
                <a16:creationId xmlns:a16="http://schemas.microsoft.com/office/drawing/2014/main" id="{23AC0BA2-A09A-3EAC-03D1-16EEF0A5B0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161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 descr="divider_115">
            <a:extLst>
              <a:ext uri="{FF2B5EF4-FFF2-40B4-BE49-F238E27FC236}">
                <a16:creationId xmlns:a16="http://schemas.microsoft.com/office/drawing/2014/main" id="{8A96092C-9E94-C65C-D70E-0DC48E04D1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9063" y="2368550"/>
            <a:ext cx="3435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divider_115">
            <a:extLst>
              <a:ext uri="{FF2B5EF4-FFF2-40B4-BE49-F238E27FC236}">
                <a16:creationId xmlns:a16="http://schemas.microsoft.com/office/drawing/2014/main" id="{8CB608F1-9ADC-C165-ADE5-71CC1F1F73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35463"/>
            <a:ext cx="52578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divider_115">
            <a:extLst>
              <a:ext uri="{FF2B5EF4-FFF2-40B4-BE49-F238E27FC236}">
                <a16:creationId xmlns:a16="http://schemas.microsoft.com/office/drawing/2014/main" id="{BC2CC167-32FE-FB0B-6E76-73CBE4D972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3850" y="5191125"/>
            <a:ext cx="34353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divider_115">
            <a:extLst>
              <a:ext uri="{FF2B5EF4-FFF2-40B4-BE49-F238E27FC236}">
                <a16:creationId xmlns:a16="http://schemas.microsoft.com/office/drawing/2014/main" id="{6CB27646-BA0E-DA0D-3F7D-70520509B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355850"/>
            <a:ext cx="52578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92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WANDBI~3">
            <a:extLst>
              <a:ext uri="{FF2B5EF4-FFF2-40B4-BE49-F238E27FC236}">
                <a16:creationId xmlns:a16="http://schemas.microsoft.com/office/drawing/2014/main" id="{6A34E521-43C1-DE5E-AACD-E17BFDB562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11">
            <a:extLst>
              <a:ext uri="{FF2B5EF4-FFF2-40B4-BE49-F238E27FC236}">
                <a16:creationId xmlns:a16="http://schemas.microsoft.com/office/drawing/2014/main" id="{A465376A-AFE7-66F8-67DD-051743E7C7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" y="1428750"/>
            <a:ext cx="9086850" cy="1598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700" b="1" kern="10" spc="-27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GIÁO MẠNH KHOẺ</a:t>
            </a:r>
          </a:p>
          <a:p>
            <a:pPr algn="ctr"/>
            <a:r>
              <a:rPr lang="en-US" sz="2700" b="1" kern="10" spc="-27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CHUC CÁC EM CHĂM NGOAN HỌC GIỎI</a:t>
            </a:r>
          </a:p>
        </p:txBody>
      </p:sp>
      <p:pic>
        <p:nvPicPr>
          <p:cNvPr id="24580" name="Picture 12" descr="XMASCA~1">
            <a:extLst>
              <a:ext uri="{FF2B5EF4-FFF2-40B4-BE49-F238E27FC236}">
                <a16:creationId xmlns:a16="http://schemas.microsoft.com/office/drawing/2014/main" id="{3D152F3C-B46A-B327-CF2B-626F9C08E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4750"/>
            <a:ext cx="48006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8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WhitecornerFlower">
            <a:extLst>
              <a:ext uri="{FF2B5EF4-FFF2-40B4-BE49-F238E27FC236}">
                <a16:creationId xmlns:a16="http://schemas.microsoft.com/office/drawing/2014/main" id="{A90E5AC6-0576-FB70-6DFD-13C20599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87313"/>
            <a:ext cx="14874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">
            <a:extLst>
              <a:ext uri="{FF2B5EF4-FFF2-40B4-BE49-F238E27FC236}">
                <a16:creationId xmlns:a16="http://schemas.microsoft.com/office/drawing/2014/main" id="{1AD51932-852A-86D5-114E-037D44D903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441450"/>
            <a:ext cx="62230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</p:spTree>
    <p:custDataLst>
      <p:tags r:id="rId1"/>
    </p:custDataLst>
  </p:cSld>
  <p:clrMapOvr>
    <a:masterClrMapping/>
  </p:clrMapOvr>
  <p:transition advTm="11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1275606"/>
            <a:ext cx="5644494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atin typeface="Calibri" pitchFamily="34" charset="0"/>
                <a:cs typeface="Calibri" pitchFamily="34" charset="0"/>
              </a:rPr>
              <a:t>BÀI 14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LẬP PHƯƠNG,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KHỐI HỘP CHỮ NHẬT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78280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2682" r="22040" b="51979"/>
          <a:stretch/>
        </p:blipFill>
        <p:spPr>
          <a:xfrm>
            <a:off x="251520" y="622833"/>
            <a:ext cx="5184576" cy="367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Mai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55" y="4296475"/>
            <a:ext cx="6506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a)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59" y="3219822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7664" y="3232596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9" y="3245370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325814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27091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1995" y="1326823"/>
            <a:ext cx="4303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5 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7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2682" r="22040" b="51979"/>
          <a:stretch/>
        </p:blipFill>
        <p:spPr>
          <a:xfrm>
            <a:off x="395536" y="622833"/>
            <a:ext cx="5184576" cy="3673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23478"/>
            <a:ext cx="864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Mai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xếp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dưới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055" y="4296475"/>
            <a:ext cx="8315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b)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đỏ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047" y="245965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5" y="2462969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 Black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413" y="1131590"/>
            <a:ext cx="4024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đỏ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04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0" t="52516" b="12337"/>
          <a:stretch/>
        </p:blipFill>
        <p:spPr>
          <a:xfrm>
            <a:off x="179512" y="123478"/>
            <a:ext cx="886049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57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2506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057" y="2213997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8057" y="279996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1663773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6256" y="1707654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5" y="2181803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0192" y="2295912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8" y="279996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92" y="2871976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6770" y="2235825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2871976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016" y="1687448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2211710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6016" y="2735972"/>
            <a:ext cx="43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7163" y="3808660"/>
            <a:ext cx="432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0312" y="4270325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Black" pitchFamily="34" charset="0"/>
              </a:rPr>
              <a:t>T  C</a:t>
            </a:r>
          </a:p>
        </p:txBody>
      </p:sp>
    </p:spTree>
    <p:extLst>
      <p:ext uri="{BB962C8B-B14F-4D97-AF65-F5344CB8AC3E}">
        <p14:creationId xmlns:p14="http://schemas.microsoft.com/office/powerpoint/2010/main" val="758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4" t="5109" r="12456" b="73027"/>
          <a:stretch/>
        </p:blipFill>
        <p:spPr>
          <a:xfrm>
            <a:off x="179511" y="555526"/>
            <a:ext cx="8763237" cy="33488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4315240"/>
            <a:ext cx="5837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khối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latin typeface="Cambria" pitchFamily="18" charset="0"/>
                <a:ea typeface="Cambria" pitchFamily="18" charset="0"/>
              </a:rPr>
              <a:t> ?</a:t>
            </a:r>
          </a:p>
        </p:txBody>
      </p:sp>
      <p:sp>
        <p:nvSpPr>
          <p:cNvPr id="4" name="Oval 3"/>
          <p:cNvSpPr/>
          <p:nvPr/>
        </p:nvSpPr>
        <p:spPr>
          <a:xfrm>
            <a:off x="7524328" y="3291830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2" t="35760" r="10419" b="33589"/>
          <a:stretch/>
        </p:blipFill>
        <p:spPr>
          <a:xfrm>
            <a:off x="179511" y="123478"/>
            <a:ext cx="8740331" cy="45365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04048" y="3867894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2" t="72746" r="11292" b="6616"/>
          <a:stretch/>
        </p:blipFill>
        <p:spPr>
          <a:xfrm>
            <a:off x="179512" y="209652"/>
            <a:ext cx="8875993" cy="33702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7704" y="264375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oạt động 2 : Các bộ phận bên ngoài của cá"/>
  <p:tag name="ISPRING_SLIDE_INDENT_LEVEL" val="0"/>
  <p:tag name="ISPRING_SLIDE_ID" val="{E09FA7D2-86C4-4CAB-94AB-C1F58D84A066}"/>
  <p:tag name="ISPRING_PRESENTER_ID" val="{4A020885-47A2-4064-81AD-97FE7D0EC7B7}"/>
  <p:tag name="GENSWF_ADVANCE_TIME" val="11.199"/>
  <p:tag name="ISPRING_SLIDE_ID_2" val="{903D2A4D-4F92-48BA-B5F8-E171A56EE75E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668</TotalTime>
  <Words>132</Words>
  <Application>Microsoft Office PowerPoint</Application>
  <PresentationFormat>On-screen Show (16:9)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Cambria</vt:lpstr>
      <vt:lpstr>Franklin Gothic Book</vt:lpstr>
      <vt:lpstr>Perpetua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MAIHUNG</cp:lastModifiedBy>
  <cp:revision>90</cp:revision>
  <dcterms:created xsi:type="dcterms:W3CDTF">2020-08-13T02:48:37Z</dcterms:created>
  <dcterms:modified xsi:type="dcterms:W3CDTF">2025-04-05T20:38:07Z</dcterms:modified>
</cp:coreProperties>
</file>