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7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7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8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4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21473" y="15240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1429" r="4769" b="49682"/>
          <a:stretch/>
        </p:blipFill>
        <p:spPr>
          <a:xfrm>
            <a:off x="-8351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9906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29400" y="30861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350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3809" r="4542" b="20000"/>
          <a:stretch/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6" y="3722280"/>
            <a:ext cx="81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6" y="5240140"/>
            <a:ext cx="814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6" y="603734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5,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121" y="4306307"/>
            <a:ext cx="1981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5, 6, 7, 8</a:t>
            </a:r>
            <a:endParaRPr lang="en-US" sz="36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121" y="5178584"/>
            <a:ext cx="78269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297" y="5131447"/>
            <a:ext cx="63640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953164"/>
            <a:ext cx="12953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6, 7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413" r="8340" b="58889"/>
          <a:stretch/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061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36900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6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(4)</a:t>
            </a:r>
            <a:endParaRPr lang="en-US" sz="6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3" y="2352674"/>
            <a:ext cx="8760419" cy="290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2" t="63863" r="10000" b="8824"/>
          <a:stretch/>
        </p:blipFill>
        <p:spPr bwMode="auto">
          <a:xfrm>
            <a:off x="6580414" y="3826105"/>
            <a:ext cx="1649186" cy="1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46069" r="70596" b="34895"/>
          <a:stretch/>
        </p:blipFill>
        <p:spPr bwMode="auto">
          <a:xfrm>
            <a:off x="351222" y="2368332"/>
            <a:ext cx="15566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44693" r="54762" b="34555"/>
          <a:stretch/>
        </p:blipFill>
        <p:spPr bwMode="auto">
          <a:xfrm>
            <a:off x="1909967" y="2378044"/>
            <a:ext cx="14804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5" t="44413" r="38690" b="34275"/>
          <a:stretch/>
        </p:blipFill>
        <p:spPr bwMode="auto">
          <a:xfrm>
            <a:off x="3390424" y="2362200"/>
            <a:ext cx="1545773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2362200"/>
            <a:ext cx="1801586" cy="120335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0342E-6 L 0.28524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31979 0.00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21554E-7 L -0.46805 -0.218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44285" r="7208" b="14445"/>
          <a:stretch/>
        </p:blipFill>
        <p:spPr>
          <a:xfrm>
            <a:off x="0" y="0"/>
            <a:ext cx="9144000" cy="516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4858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789" y="600734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5358" y="5137107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1054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2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904611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782270"/>
            <a:ext cx="838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8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95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MAIHUNG</cp:lastModifiedBy>
  <cp:revision>32</cp:revision>
  <dcterms:created xsi:type="dcterms:W3CDTF">2006-08-16T00:00:00Z</dcterms:created>
  <dcterms:modified xsi:type="dcterms:W3CDTF">2025-04-05T20:43:12Z</dcterms:modified>
</cp:coreProperties>
</file>