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85" r:id="rId3"/>
    <p:sldId id="286" r:id="rId4"/>
    <p:sldId id="287" r:id="rId5"/>
    <p:sldId id="288" r:id="rId6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6885" autoAdjust="0"/>
  </p:normalViewPr>
  <p:slideViewPr>
    <p:cSldViewPr snapToGrid="0">
      <p:cViewPr varScale="1">
        <p:scale>
          <a:sx n="128" d="100"/>
          <a:sy n="128" d="100"/>
        </p:scale>
        <p:origin x="91" y="1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06/04/2025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endParaRPr lang="en-US" altLang="zh-CN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6" y="1102602"/>
            <a:ext cx="7667897" cy="3161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9895" y="1018903"/>
            <a:ext cx="99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Số ?</a:t>
            </a:r>
            <a:endParaRPr lang="en-US" sz="3600" b="1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5994400" y="0"/>
            <a:ext cx="3022600" cy="106404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155371" y="4297681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717074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8777" y="4297679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40480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00186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46812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68295" y="4052535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-25000" dirty="0" smtClean="0"/>
              <a:t>-</a:t>
            </a:r>
            <a:endParaRPr lang="en-US" sz="4800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85275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5318" y="4235417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7860" y="4248479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46812" y="4240842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87860" y="4242368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-4191" y="1007493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" grpId="0"/>
      <p:bldP spid="2" grpId="1"/>
      <p:bldP spid="19" grpId="0"/>
      <p:bldP spid="20" grpId="0"/>
      <p:bldP spid="21" grpId="0"/>
      <p:bldP spid="22" grpId="0"/>
      <p:bldP spid="22" grpId="1"/>
      <p:bldP spid="2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3" y="784270"/>
            <a:ext cx="9053689" cy="431575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773333" y="-4892"/>
            <a:ext cx="2345267" cy="10210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028917" y="4266363"/>
            <a:ext cx="3744416" cy="720080"/>
            <a:chOff x="2843808" y="5445224"/>
            <a:chExt cx="3744416" cy="720080"/>
          </a:xfrm>
        </p:grpSpPr>
        <p:sp>
          <p:nvSpPr>
            <p:cNvPr id="25" name="Rounded Rectangle 24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6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4" y="115360"/>
            <a:ext cx="2425056" cy="916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268" y="835839"/>
            <a:ext cx="85739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chơi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 theo nhóm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chơi bắt đầu từ ô xuất phát.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đến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người chơi gieo xúc xắc.</a:t>
            </a: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số chấm ở mặt trên xúc xắc rồi di chuyển qua các ô bằng với số chấm đó. Tính kết quả tại ô đó rồi bắt một con gà ghi số bằng với kết quả phép tính.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chơi kết thúc khi bắt được 5 con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9750" y="105340"/>
            <a:ext cx="279451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BẮT GÀ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95"/>
            <a:ext cx="9189155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2267" y="4346222"/>
            <a:ext cx="1433689" cy="7725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111</Words>
  <Application>Microsoft Office PowerPoint</Application>
  <PresentationFormat>On-screen Show (16:9)</PresentationFormat>
  <Paragraphs>28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微软雅黑</vt:lpstr>
      <vt:lpstr>宋体</vt:lpstr>
      <vt:lpstr>Aharoni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MAIHUNG</cp:lastModifiedBy>
  <cp:revision>122</cp:revision>
  <dcterms:created xsi:type="dcterms:W3CDTF">2017-01-10T13:46:13Z</dcterms:created>
  <dcterms:modified xsi:type="dcterms:W3CDTF">2025-04-05T20:48:43Z</dcterms:modified>
</cp:coreProperties>
</file>