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6"/>
  </p:notesMasterIdLst>
  <p:sldIdLst>
    <p:sldId id="277" r:id="rId2"/>
    <p:sldId id="261" r:id="rId3"/>
    <p:sldId id="263" r:id="rId4"/>
    <p:sldId id="292" r:id="rId5"/>
    <p:sldId id="293" r:id="rId6"/>
    <p:sldId id="262" r:id="rId7"/>
    <p:sldId id="294" r:id="rId8"/>
    <p:sldId id="264" r:id="rId9"/>
    <p:sldId id="279" r:id="rId10"/>
    <p:sldId id="295" r:id="rId11"/>
    <p:sldId id="296" r:id="rId12"/>
    <p:sldId id="267" r:id="rId13"/>
    <p:sldId id="299" r:id="rId14"/>
    <p:sldId id="298" r:id="rId15"/>
  </p:sldIdLst>
  <p:sldSz cx="12192000" cy="6858000"/>
  <p:notesSz cx="6858000" cy="9144000"/>
  <p:embeddedFontLst>
    <p:embeddedFont>
      <p:font typeface="Calibri Light" panose="020F0302020204030204" pitchFamily="34" charset="0"/>
      <p:regular r:id="rId17"/>
      <p: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109"/>
    <a:srgbClr val="FF7024"/>
    <a:srgbClr val="49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3" d="100"/>
          <a:sy n="93" d="100"/>
        </p:scale>
        <p:origin x="27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1" name="Google Shape;3961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2" name="Google Shape;3962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3" name="Google Shape;4043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3" name="Google Shape;4043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8" name="Google Shape;2848;g111c3728c1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9" name="Google Shape;2849;g111c3728c1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8" name="Google Shape;2848;g111c3728c1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9" name="Google Shape;2849;g111c3728c1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911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" name="Google Shape;2376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7" name="Google Shape;2377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4" name="Google Shape;2704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0" name="Google Shape;2720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0" name="Google Shape;2720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0" name="Google Shape;2720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1" name="Google Shape;271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1" name="Google Shape;3961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2" name="Google Shape;3962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8" name="Google Shape;2728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9" name="Google Shape;2729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3" name="Google Shape;4043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4860-1D9D-492B-A69B-3E699B56C860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74766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4860-1D9D-492B-A69B-3E699B56C860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5997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4860-1D9D-492B-A69B-3E699B56C860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4521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p22"/>
          <p:cNvSpPr txBox="1">
            <a:spLocks noGrp="1"/>
          </p:cNvSpPr>
          <p:nvPr>
            <p:ph type="subTitle" idx="1"/>
          </p:nvPr>
        </p:nvSpPr>
        <p:spPr>
          <a:xfrm>
            <a:off x="6130600" y="29740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248" name="Google Shape;2248;p22"/>
          <p:cNvSpPr txBox="1">
            <a:spLocks noGrp="1"/>
          </p:cNvSpPr>
          <p:nvPr>
            <p:ph type="title"/>
          </p:nvPr>
        </p:nvSpPr>
        <p:spPr>
          <a:xfrm>
            <a:off x="6130600" y="1736375"/>
            <a:ext cx="5873400" cy="1341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 panose="02000503000000020003"/>
              <a:buNone/>
              <a:defRPr sz="8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 panose="02000503000000020003"/>
              <a:buNone/>
              <a:defRPr sz="8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 panose="02000503000000020003"/>
              <a:buNone/>
              <a:defRPr sz="8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 panose="02000503000000020003"/>
              <a:buNone/>
              <a:defRPr sz="8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 panose="02000503000000020003"/>
              <a:buNone/>
              <a:defRPr sz="8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 panose="02000503000000020003"/>
              <a:buNone/>
              <a:defRPr sz="8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 panose="02000503000000020003"/>
              <a:buNone/>
              <a:defRPr sz="8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 panose="02000503000000020003"/>
              <a:buNone/>
              <a:defRPr sz="8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9pPr>
          </a:lstStyle>
          <a:p>
            <a:endParaRPr/>
          </a:p>
        </p:txBody>
      </p:sp>
      <p:sp>
        <p:nvSpPr>
          <p:cNvPr id="2249" name="Google Shape;2249;p22"/>
          <p:cNvSpPr txBox="1">
            <a:spLocks noGrp="1"/>
          </p:cNvSpPr>
          <p:nvPr>
            <p:ph type="body" idx="2"/>
          </p:nvPr>
        </p:nvSpPr>
        <p:spPr>
          <a:xfrm>
            <a:off x="613060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2844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0"/>
          <p:cNvSpPr txBox="1">
            <a:spLocks noGrp="1"/>
          </p:cNvSpPr>
          <p:nvPr>
            <p:ph type="subTitle" idx="1"/>
          </p:nvPr>
        </p:nvSpPr>
        <p:spPr>
          <a:xfrm>
            <a:off x="1149075" y="2809700"/>
            <a:ext cx="77940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939" name="Google Shape;939;p10"/>
          <p:cNvSpPr txBox="1">
            <a:spLocks noGrp="1"/>
          </p:cNvSpPr>
          <p:nvPr>
            <p:ph type="title"/>
          </p:nvPr>
        </p:nvSpPr>
        <p:spPr>
          <a:xfrm>
            <a:off x="1149075" y="1759900"/>
            <a:ext cx="7794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9pPr>
          </a:lstStyle>
          <a:p>
            <a:endParaRPr/>
          </a:p>
        </p:txBody>
      </p:sp>
      <p:sp>
        <p:nvSpPr>
          <p:cNvPr id="940" name="Google Shape;940;p10"/>
          <p:cNvSpPr txBox="1">
            <a:spLocks noGrp="1"/>
          </p:cNvSpPr>
          <p:nvPr>
            <p:ph type="body" idx="2"/>
          </p:nvPr>
        </p:nvSpPr>
        <p:spPr>
          <a:xfrm>
            <a:off x="1149075" y="3469875"/>
            <a:ext cx="7794000" cy="192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5079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11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40" name="Google Shape;1040;p11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8640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9"/>
          <p:cNvSpPr txBox="1">
            <a:spLocks noGrp="1"/>
          </p:cNvSpPr>
          <p:nvPr>
            <p:ph type="subTitle" idx="1"/>
          </p:nvPr>
        </p:nvSpPr>
        <p:spPr>
          <a:xfrm>
            <a:off x="873360" y="1966175"/>
            <a:ext cx="4961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31" name="Google Shape;831;p9"/>
          <p:cNvSpPr txBox="1">
            <a:spLocks noGrp="1"/>
          </p:cNvSpPr>
          <p:nvPr>
            <p:ph type="subTitle" idx="2"/>
          </p:nvPr>
        </p:nvSpPr>
        <p:spPr>
          <a:xfrm>
            <a:off x="6464155" y="1966175"/>
            <a:ext cx="4960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32" name="Google Shape;832;p9"/>
          <p:cNvSpPr txBox="1">
            <a:spLocks noGrp="1"/>
          </p:cNvSpPr>
          <p:nvPr>
            <p:ph type="title"/>
          </p:nvPr>
        </p:nvSpPr>
        <p:spPr>
          <a:xfrm>
            <a:off x="873350" y="9887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9pPr>
          </a:lstStyle>
          <a:p>
            <a:endParaRPr/>
          </a:p>
        </p:txBody>
      </p:sp>
      <p:sp>
        <p:nvSpPr>
          <p:cNvPr id="833" name="Google Shape;833;p9"/>
          <p:cNvSpPr txBox="1">
            <a:spLocks noGrp="1"/>
          </p:cNvSpPr>
          <p:nvPr>
            <p:ph type="body" idx="3"/>
          </p:nvPr>
        </p:nvSpPr>
        <p:spPr>
          <a:xfrm>
            <a:off x="873350" y="29032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34" name="Google Shape;834;p9"/>
          <p:cNvSpPr txBox="1">
            <a:spLocks noGrp="1"/>
          </p:cNvSpPr>
          <p:nvPr>
            <p:ph type="body" idx="4"/>
          </p:nvPr>
        </p:nvSpPr>
        <p:spPr>
          <a:xfrm>
            <a:off x="6464146" y="28914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1815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3"/>
          <p:cNvSpPr txBox="1">
            <a:spLocks noGrp="1"/>
          </p:cNvSpPr>
          <p:nvPr>
            <p:ph type="subTitle" idx="1"/>
          </p:nvPr>
        </p:nvSpPr>
        <p:spPr>
          <a:xfrm>
            <a:off x="1217558" y="1647869"/>
            <a:ext cx="97551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86" name="Google Shape;1386;p13"/>
          <p:cNvSpPr txBox="1">
            <a:spLocks noGrp="1"/>
          </p:cNvSpPr>
          <p:nvPr>
            <p:ph type="subTitle" idx="2"/>
          </p:nvPr>
        </p:nvSpPr>
        <p:spPr>
          <a:xfrm>
            <a:off x="1217558" y="3252760"/>
            <a:ext cx="97551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87" name="Google Shape;1387;p13"/>
          <p:cNvSpPr txBox="1">
            <a:spLocks noGrp="1"/>
          </p:cNvSpPr>
          <p:nvPr>
            <p:ph type="subTitle" idx="3"/>
          </p:nvPr>
        </p:nvSpPr>
        <p:spPr>
          <a:xfrm>
            <a:off x="1217558" y="4857650"/>
            <a:ext cx="97551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88" name="Google Shape;1388;p13"/>
          <p:cNvSpPr txBox="1">
            <a:spLocks noGrp="1"/>
          </p:cNvSpPr>
          <p:nvPr>
            <p:ph type="title"/>
          </p:nvPr>
        </p:nvSpPr>
        <p:spPr>
          <a:xfrm>
            <a:off x="1217550" y="511263"/>
            <a:ext cx="9755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9pPr>
          </a:lstStyle>
          <a:p>
            <a:endParaRPr/>
          </a:p>
        </p:txBody>
      </p:sp>
      <p:sp>
        <p:nvSpPr>
          <p:cNvPr id="1389" name="Google Shape;1389;p13"/>
          <p:cNvSpPr txBox="1">
            <a:spLocks noGrp="1"/>
          </p:cNvSpPr>
          <p:nvPr>
            <p:ph type="body" idx="4"/>
          </p:nvPr>
        </p:nvSpPr>
        <p:spPr>
          <a:xfrm>
            <a:off x="1217550" y="2085818"/>
            <a:ext cx="97551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390" name="Google Shape;1390;p13"/>
          <p:cNvSpPr txBox="1">
            <a:spLocks noGrp="1"/>
          </p:cNvSpPr>
          <p:nvPr>
            <p:ph type="body" idx="5"/>
          </p:nvPr>
        </p:nvSpPr>
        <p:spPr>
          <a:xfrm>
            <a:off x="1217550" y="3679278"/>
            <a:ext cx="97551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391" name="Google Shape;1391;p13"/>
          <p:cNvSpPr txBox="1">
            <a:spLocks noGrp="1"/>
          </p:cNvSpPr>
          <p:nvPr>
            <p:ph type="body" idx="6"/>
          </p:nvPr>
        </p:nvSpPr>
        <p:spPr>
          <a:xfrm>
            <a:off x="1217550" y="5270938"/>
            <a:ext cx="9756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1704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20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9pPr>
          </a:lstStyle>
          <a:p>
            <a:endParaRPr/>
          </a:p>
        </p:txBody>
      </p:sp>
      <p:sp>
        <p:nvSpPr>
          <p:cNvPr id="2172" name="Google Shape;2172;p20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9565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5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574" name="Google Shape;1574;p15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0315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"/>
          <p:cNvSpPr txBox="1">
            <a:spLocks noGrp="1"/>
          </p:cNvSpPr>
          <p:nvPr>
            <p:ph type="title"/>
          </p:nvPr>
        </p:nvSpPr>
        <p:spPr>
          <a:xfrm>
            <a:off x="995650" y="2117375"/>
            <a:ext cx="8731200" cy="221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37" name="Google Shape;237;p2"/>
          <p:cNvSpPr txBox="1">
            <a:spLocks noGrp="1"/>
          </p:cNvSpPr>
          <p:nvPr>
            <p:ph type="subTitle" idx="1"/>
          </p:nvPr>
        </p:nvSpPr>
        <p:spPr>
          <a:xfrm>
            <a:off x="995650" y="4488574"/>
            <a:ext cx="8745900" cy="43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542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4860-1D9D-492B-A69B-3E699B56C860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760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4860-1D9D-492B-A69B-3E699B56C860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474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4860-1D9D-492B-A69B-3E699B56C860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85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4860-1D9D-492B-A69B-3E699B56C860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2296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4860-1D9D-492B-A69B-3E699B56C860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39618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4860-1D9D-492B-A69B-3E699B56C860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2986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4860-1D9D-492B-A69B-3E699B56C860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566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4860-1D9D-492B-A69B-3E699B56C860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3144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A4860-1D9D-492B-A69B-3E699B56C860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88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5944904" y="3607844"/>
            <a:ext cx="6146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Luyện</a:t>
            </a:r>
            <a:r>
              <a:rPr kumimoji="0" lang="en-US" altLang="en-US" sz="96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96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2981960" y="356870"/>
            <a:ext cx="9110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40510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b="1" u="sng" dirty="0" smtClean="0">
                <a:solidFill>
                  <a:srgbClr val="40510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40510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đức</a:t>
            </a:r>
            <a:endParaRPr lang="en-US" sz="4000" b="1" u="sng" dirty="0">
              <a:solidFill>
                <a:srgbClr val="405109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4;p1"/>
          <p:cNvSpPr/>
          <p:nvPr/>
        </p:nvSpPr>
        <p:spPr>
          <a:xfrm>
            <a:off x="3411467" y="1156973"/>
            <a:ext cx="8506946" cy="1354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Bài</a:t>
            </a:r>
            <a:r>
              <a:rPr lang="en-US" sz="40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22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: </a:t>
            </a:r>
            <a:r>
              <a:rPr lang="en-US" altLang="ko-KR" sz="40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Nhặt</a:t>
            </a:r>
            <a:r>
              <a:rPr lang="en-US" altLang="ko-KR" sz="40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đ</a:t>
            </a:r>
            <a:r>
              <a:rPr lang="vi-VN" altLang="ko-KR" sz="40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altLang="ko-KR" sz="40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ợc</a:t>
            </a:r>
            <a:r>
              <a:rPr lang="en-US" altLang="ko-KR" sz="40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ko-KR" sz="40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ko-KR" sz="40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r</a:t>
            </a:r>
            <a:r>
              <a:rPr lang="vi-VN" altLang="ko-KR" sz="40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ơ</a:t>
            </a:r>
            <a:r>
              <a:rPr lang="en-US" altLang="ko-KR" sz="40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ko-KR" sz="40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ko-KR" sz="40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trả</a:t>
            </a:r>
            <a:r>
              <a:rPr lang="en-US" altLang="ko-KR" sz="40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ko-KR" sz="40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lại</a:t>
            </a:r>
            <a:r>
              <a:rPr lang="en-US" altLang="ko-KR" sz="40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ng</a:t>
            </a:r>
            <a:r>
              <a:rPr lang="vi-VN" altLang="ko-KR" sz="40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altLang="ko-KR" sz="40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ời</a:t>
            </a:r>
            <a:r>
              <a:rPr lang="en-US" altLang="ko-KR" sz="40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ko-KR" sz="40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đánh</a:t>
            </a:r>
            <a:r>
              <a:rPr lang="en-US" altLang="ko-KR" sz="40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ko-KR" sz="40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mất</a:t>
            </a:r>
            <a:endParaRPr lang="en-US" altLang="ko-KR" sz="4000" b="1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Google Shape;2675;p28"/>
          <p:cNvSpPr/>
          <p:nvPr/>
        </p:nvSpPr>
        <p:spPr>
          <a:xfrm>
            <a:off x="4622731" y="3792735"/>
            <a:ext cx="1403333" cy="14033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" name="Google Shape;2676;p28"/>
          <p:cNvGrpSpPr/>
          <p:nvPr/>
        </p:nvGrpSpPr>
        <p:grpSpPr>
          <a:xfrm>
            <a:off x="3898170" y="3943444"/>
            <a:ext cx="1194915" cy="1496101"/>
            <a:chOff x="1297224" y="2833849"/>
            <a:chExt cx="1205539" cy="1359472"/>
          </a:xfrm>
        </p:grpSpPr>
        <p:sp>
          <p:nvSpPr>
            <p:cNvPr id="14" name="Google Shape;2677;p28"/>
            <p:cNvSpPr/>
            <p:nvPr/>
          </p:nvSpPr>
          <p:spPr>
            <a:xfrm rot="6021362" flipH="1">
              <a:off x="1687268" y="3084333"/>
              <a:ext cx="946386" cy="522774"/>
            </a:xfrm>
            <a:custGeom>
              <a:avLst/>
              <a:gdLst/>
              <a:ahLst/>
              <a:cxnLst/>
              <a:rect l="l" t="t" r="r" b="b"/>
              <a:pathLst>
                <a:path w="1890293" h="1124538" extrusionOk="0">
                  <a:moveTo>
                    <a:pt x="187606" y="2453"/>
                  </a:moveTo>
                  <a:cubicBezTo>
                    <a:pt x="260548" y="-2074"/>
                    <a:pt x="323716" y="-2406"/>
                    <a:pt x="395002" y="19902"/>
                  </a:cubicBezTo>
                  <a:cubicBezTo>
                    <a:pt x="567722" y="74015"/>
                    <a:pt x="670150" y="225421"/>
                    <a:pt x="769045" y="367109"/>
                  </a:cubicBezTo>
                  <a:cubicBezTo>
                    <a:pt x="831109" y="456009"/>
                    <a:pt x="1025530" y="732759"/>
                    <a:pt x="1305868" y="864673"/>
                  </a:cubicBezTo>
                  <a:cubicBezTo>
                    <a:pt x="1586207" y="996587"/>
                    <a:pt x="1886314" y="892171"/>
                    <a:pt x="1890289" y="894711"/>
                  </a:cubicBezTo>
                  <a:cubicBezTo>
                    <a:pt x="1891393" y="895429"/>
                    <a:pt x="1675825" y="1192057"/>
                    <a:pt x="1135743" y="1110280"/>
                  </a:cubicBezTo>
                  <a:cubicBezTo>
                    <a:pt x="720012" y="1047332"/>
                    <a:pt x="559053" y="739219"/>
                    <a:pt x="390916" y="549823"/>
                  </a:cubicBezTo>
                  <a:cubicBezTo>
                    <a:pt x="306986" y="455291"/>
                    <a:pt x="191636" y="403221"/>
                    <a:pt x="98153" y="320229"/>
                  </a:cubicBezTo>
                  <a:cubicBezTo>
                    <a:pt x="49893" y="277381"/>
                    <a:pt x="-4993" y="202948"/>
                    <a:pt x="363" y="133153"/>
                  </a:cubicBezTo>
                  <a:cubicBezTo>
                    <a:pt x="1523" y="118189"/>
                    <a:pt x="12787" y="105434"/>
                    <a:pt x="15272" y="90636"/>
                  </a:cubicBezTo>
                </a:path>
              </a:pathLst>
            </a:custGeom>
            <a:solidFill>
              <a:srgbClr val="88A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2678;p28"/>
            <p:cNvSpPr/>
            <p:nvPr/>
          </p:nvSpPr>
          <p:spPr>
            <a:xfrm rot="2588424" flipH="1">
              <a:off x="1550273" y="3534264"/>
              <a:ext cx="732491" cy="372349"/>
            </a:xfrm>
            <a:custGeom>
              <a:avLst/>
              <a:gdLst/>
              <a:ahLst/>
              <a:cxnLst/>
              <a:rect l="l" t="t" r="r" b="b"/>
              <a:pathLst>
                <a:path w="1344614" h="683512" extrusionOk="0">
                  <a:moveTo>
                    <a:pt x="383927" y="0"/>
                  </a:moveTo>
                  <a:cubicBezTo>
                    <a:pt x="450243" y="5908"/>
                    <a:pt x="539916" y="10381"/>
                    <a:pt x="599275" y="46272"/>
                  </a:cubicBezTo>
                  <a:cubicBezTo>
                    <a:pt x="651344" y="77746"/>
                    <a:pt x="705071" y="108889"/>
                    <a:pt x="749963" y="150523"/>
                  </a:cubicBezTo>
                  <a:cubicBezTo>
                    <a:pt x="869287" y="261123"/>
                    <a:pt x="966580" y="390884"/>
                    <a:pt x="1077678" y="511700"/>
                  </a:cubicBezTo>
                  <a:cubicBezTo>
                    <a:pt x="1191812" y="635828"/>
                    <a:pt x="1332948" y="662830"/>
                    <a:pt x="1344599" y="682377"/>
                  </a:cubicBezTo>
                  <a:cubicBezTo>
                    <a:pt x="1346476" y="685579"/>
                    <a:pt x="1184579" y="682266"/>
                    <a:pt x="1121300" y="669124"/>
                  </a:cubicBezTo>
                  <a:cubicBezTo>
                    <a:pt x="1092035" y="663050"/>
                    <a:pt x="970722" y="652449"/>
                    <a:pt x="940463" y="651289"/>
                  </a:cubicBezTo>
                  <a:cubicBezTo>
                    <a:pt x="876300" y="648915"/>
                    <a:pt x="812027" y="644939"/>
                    <a:pt x="748582" y="635000"/>
                  </a:cubicBezTo>
                  <a:cubicBezTo>
                    <a:pt x="617110" y="614404"/>
                    <a:pt x="460955" y="560512"/>
                    <a:pt x="358968" y="470287"/>
                  </a:cubicBezTo>
                  <a:cubicBezTo>
                    <a:pt x="259301" y="382049"/>
                    <a:pt x="180892" y="283652"/>
                    <a:pt x="100275" y="178518"/>
                  </a:cubicBezTo>
                  <a:cubicBezTo>
                    <a:pt x="64163" y="131417"/>
                    <a:pt x="41358" y="75096"/>
                    <a:pt x="0" y="33517"/>
                  </a:cubicBezTo>
                </a:path>
              </a:pathLst>
            </a:custGeom>
            <a:solidFill>
              <a:srgbClr val="405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2679;p28"/>
            <p:cNvSpPr/>
            <p:nvPr/>
          </p:nvSpPr>
          <p:spPr>
            <a:xfrm rot="2912489" flipH="1">
              <a:off x="1346710" y="3382469"/>
              <a:ext cx="935508" cy="553886"/>
            </a:xfrm>
            <a:custGeom>
              <a:avLst/>
              <a:gdLst/>
              <a:ahLst/>
              <a:cxnLst/>
              <a:rect l="l" t="t" r="r" b="b"/>
              <a:pathLst>
                <a:path w="1720497" h="1018654" extrusionOk="0">
                  <a:moveTo>
                    <a:pt x="458580" y="42908"/>
                  </a:moveTo>
                  <a:cubicBezTo>
                    <a:pt x="683260" y="28496"/>
                    <a:pt x="1020362" y="-43011"/>
                    <a:pt x="1231569" y="37993"/>
                  </a:cubicBezTo>
                  <a:cubicBezTo>
                    <a:pt x="1401417" y="103150"/>
                    <a:pt x="1501029" y="183160"/>
                    <a:pt x="1624717" y="433074"/>
                  </a:cubicBezTo>
                  <a:cubicBezTo>
                    <a:pt x="1774190" y="734947"/>
                    <a:pt x="1704064" y="1018654"/>
                    <a:pt x="1704064" y="1018654"/>
                  </a:cubicBezTo>
                  <a:cubicBezTo>
                    <a:pt x="1704064" y="1018654"/>
                    <a:pt x="1550449" y="603309"/>
                    <a:pt x="827764" y="466425"/>
                  </a:cubicBezTo>
                  <a:cubicBezTo>
                    <a:pt x="545327" y="412920"/>
                    <a:pt x="300327" y="326615"/>
                    <a:pt x="77801" y="135783"/>
                  </a:cubicBezTo>
                  <a:cubicBezTo>
                    <a:pt x="44450" y="107181"/>
                    <a:pt x="27112" y="67093"/>
                    <a:pt x="0" y="33852"/>
                  </a:cubicBezTo>
                  <a:cubicBezTo>
                    <a:pt x="55" y="33907"/>
                    <a:pt x="348532" y="49976"/>
                    <a:pt x="458580" y="42908"/>
                  </a:cubicBezTo>
                  <a:close/>
                </a:path>
              </a:pathLst>
            </a:custGeom>
            <a:solidFill>
              <a:srgbClr val="647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7" name="Google Shape;2680;p28"/>
            <p:cNvGrpSpPr/>
            <p:nvPr/>
          </p:nvGrpSpPr>
          <p:grpSpPr>
            <a:xfrm rot="4383933" flipH="1">
              <a:off x="1812192" y="3454290"/>
              <a:ext cx="421927" cy="291096"/>
              <a:chOff x="5654408" y="444554"/>
              <a:chExt cx="558119" cy="385058"/>
            </a:xfrm>
          </p:grpSpPr>
          <p:grpSp>
            <p:nvGrpSpPr>
              <p:cNvPr id="18" name="Google Shape;2681;p28"/>
              <p:cNvGrpSpPr/>
              <p:nvPr/>
            </p:nvGrpSpPr>
            <p:grpSpPr>
              <a:xfrm>
                <a:off x="5654408" y="444554"/>
                <a:ext cx="483850" cy="385058"/>
                <a:chOff x="5654408" y="444554"/>
                <a:chExt cx="483850" cy="385058"/>
              </a:xfrm>
            </p:grpSpPr>
            <p:grpSp>
              <p:nvGrpSpPr>
                <p:cNvPr id="21" name="Google Shape;2682;p28"/>
                <p:cNvGrpSpPr/>
                <p:nvPr/>
              </p:nvGrpSpPr>
              <p:grpSpPr>
                <a:xfrm>
                  <a:off x="5654408" y="444554"/>
                  <a:ext cx="456395" cy="385058"/>
                  <a:chOff x="5654408" y="444554"/>
                  <a:chExt cx="456395" cy="385058"/>
                </a:xfrm>
              </p:grpSpPr>
              <p:sp>
                <p:nvSpPr>
                  <p:cNvPr id="27" name="Google Shape;2683;p28"/>
                  <p:cNvSpPr/>
                  <p:nvPr/>
                </p:nvSpPr>
                <p:spPr>
                  <a:xfrm>
                    <a:off x="5654408" y="444554"/>
                    <a:ext cx="456395" cy="385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395" h="385058" extrusionOk="0">
                        <a:moveTo>
                          <a:pt x="456390" y="207453"/>
                        </a:moveTo>
                        <a:cubicBezTo>
                          <a:pt x="457384" y="300881"/>
                          <a:pt x="324807" y="407119"/>
                          <a:pt x="199685" y="381056"/>
                        </a:cubicBezTo>
                        <a:cubicBezTo>
                          <a:pt x="74562" y="355049"/>
                          <a:pt x="-18259" y="273714"/>
                          <a:pt x="3055" y="157536"/>
                        </a:cubicBezTo>
                        <a:cubicBezTo>
                          <a:pt x="22271" y="52789"/>
                          <a:pt x="111779" y="-3478"/>
                          <a:pt x="232870" y="167"/>
                        </a:cubicBezTo>
                        <a:cubicBezTo>
                          <a:pt x="335906" y="3314"/>
                          <a:pt x="455230" y="102098"/>
                          <a:pt x="456390" y="207453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28" name="Google Shape;2684;p28"/>
                  <p:cNvSpPr/>
                  <p:nvPr/>
                </p:nvSpPr>
                <p:spPr>
                  <a:xfrm>
                    <a:off x="5656359" y="595133"/>
                    <a:ext cx="290056" cy="51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056" h="51131" extrusionOk="0">
                        <a:moveTo>
                          <a:pt x="290057" y="51131"/>
                        </a:moveTo>
                        <a:lnTo>
                          <a:pt x="221" y="14964"/>
                        </a:lnTo>
                        <a:cubicBezTo>
                          <a:pt x="221" y="14964"/>
                          <a:pt x="-276" y="11430"/>
                          <a:pt x="221" y="7675"/>
                        </a:cubicBezTo>
                        <a:cubicBezTo>
                          <a:pt x="718" y="3920"/>
                          <a:pt x="2264" y="0"/>
                          <a:pt x="2264" y="0"/>
                        </a:cubicBezTo>
                        <a:lnTo>
                          <a:pt x="290057" y="511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29" name="Google Shape;2685;p28"/>
                  <p:cNvSpPr/>
                  <p:nvPr/>
                </p:nvSpPr>
                <p:spPr>
                  <a:xfrm>
                    <a:off x="5933408" y="476875"/>
                    <a:ext cx="41553" cy="4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53" h="41525" extrusionOk="0">
                        <a:moveTo>
                          <a:pt x="7762" y="36978"/>
                        </a:moveTo>
                        <a:cubicBezTo>
                          <a:pt x="16707" y="44156"/>
                          <a:pt x="29849" y="42665"/>
                          <a:pt x="37027" y="33720"/>
                        </a:cubicBezTo>
                        <a:cubicBezTo>
                          <a:pt x="44205" y="24775"/>
                          <a:pt x="42659" y="11688"/>
                          <a:pt x="33714" y="4565"/>
                        </a:cubicBezTo>
                        <a:cubicBezTo>
                          <a:pt x="24769" y="-2613"/>
                          <a:pt x="11738" y="-1177"/>
                          <a:pt x="4615" y="7823"/>
                        </a:cubicBezTo>
                        <a:cubicBezTo>
                          <a:pt x="-2619" y="16768"/>
                          <a:pt x="-1183" y="29800"/>
                          <a:pt x="7762" y="3697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30" name="Google Shape;2686;p28"/>
                  <p:cNvSpPr/>
                  <p:nvPr/>
                </p:nvSpPr>
                <p:spPr>
                  <a:xfrm>
                    <a:off x="5816520" y="531474"/>
                    <a:ext cx="63959" cy="63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59" h="63982" extrusionOk="0">
                        <a:moveTo>
                          <a:pt x="12007" y="56977"/>
                        </a:moveTo>
                        <a:cubicBezTo>
                          <a:pt x="25811" y="68021"/>
                          <a:pt x="45966" y="65757"/>
                          <a:pt x="56954" y="51952"/>
                        </a:cubicBezTo>
                        <a:cubicBezTo>
                          <a:pt x="67997" y="38148"/>
                          <a:pt x="65733" y="18049"/>
                          <a:pt x="51929" y="7005"/>
                        </a:cubicBezTo>
                        <a:cubicBezTo>
                          <a:pt x="38125" y="-4038"/>
                          <a:pt x="18026" y="-1774"/>
                          <a:pt x="6982" y="12030"/>
                        </a:cubicBezTo>
                        <a:cubicBezTo>
                          <a:pt x="-4006" y="25834"/>
                          <a:pt x="-1797" y="45934"/>
                          <a:pt x="12007" y="5697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31" name="Google Shape;2687;p28"/>
                  <p:cNvSpPr/>
                  <p:nvPr/>
                </p:nvSpPr>
                <p:spPr>
                  <a:xfrm>
                    <a:off x="5709312" y="477133"/>
                    <a:ext cx="50827" cy="49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827" h="49358" extrusionOk="0">
                        <a:moveTo>
                          <a:pt x="9332" y="43732"/>
                        </a:moveTo>
                        <a:cubicBezTo>
                          <a:pt x="20320" y="52567"/>
                          <a:pt x="36388" y="50800"/>
                          <a:pt x="45223" y="39812"/>
                        </a:cubicBezTo>
                        <a:cubicBezTo>
                          <a:pt x="54058" y="28823"/>
                          <a:pt x="52236" y="12700"/>
                          <a:pt x="41248" y="3865"/>
                        </a:cubicBezTo>
                        <a:cubicBezTo>
                          <a:pt x="38929" y="1988"/>
                          <a:pt x="36278" y="939"/>
                          <a:pt x="33628" y="0"/>
                        </a:cubicBezTo>
                        <a:cubicBezTo>
                          <a:pt x="21314" y="7289"/>
                          <a:pt x="9995" y="15737"/>
                          <a:pt x="0" y="25345"/>
                        </a:cubicBezTo>
                        <a:cubicBezTo>
                          <a:pt x="387" y="32302"/>
                          <a:pt x="3479" y="39039"/>
                          <a:pt x="9332" y="437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32" name="Google Shape;2688;p28"/>
                  <p:cNvSpPr/>
                  <p:nvPr/>
                </p:nvSpPr>
                <p:spPr>
                  <a:xfrm>
                    <a:off x="5795975" y="662920"/>
                    <a:ext cx="63990" cy="640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90" h="64010" extrusionOk="0">
                        <a:moveTo>
                          <a:pt x="9913" y="55182"/>
                        </a:moveTo>
                        <a:cubicBezTo>
                          <a:pt x="18968" y="63796"/>
                          <a:pt x="32607" y="66612"/>
                          <a:pt x="44755" y="61366"/>
                        </a:cubicBezTo>
                        <a:cubicBezTo>
                          <a:pt x="60934" y="54298"/>
                          <a:pt x="68388" y="35414"/>
                          <a:pt x="61320" y="19235"/>
                        </a:cubicBezTo>
                        <a:cubicBezTo>
                          <a:pt x="54252" y="3057"/>
                          <a:pt x="35368" y="-4398"/>
                          <a:pt x="19189" y="2670"/>
                        </a:cubicBezTo>
                        <a:cubicBezTo>
                          <a:pt x="3011" y="9738"/>
                          <a:pt x="-4389" y="28567"/>
                          <a:pt x="2679" y="44746"/>
                        </a:cubicBezTo>
                        <a:cubicBezTo>
                          <a:pt x="4446" y="48722"/>
                          <a:pt x="6876" y="52311"/>
                          <a:pt x="9913" y="5518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33" name="Google Shape;2689;p28"/>
                  <p:cNvSpPr/>
                  <p:nvPr/>
                </p:nvSpPr>
                <p:spPr>
                  <a:xfrm>
                    <a:off x="5677452" y="699956"/>
                    <a:ext cx="49683" cy="508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683" h="50834" extrusionOk="0">
                        <a:moveTo>
                          <a:pt x="26338" y="50834"/>
                        </a:moveTo>
                        <a:cubicBezTo>
                          <a:pt x="29044" y="50613"/>
                          <a:pt x="31750" y="50116"/>
                          <a:pt x="34400" y="48957"/>
                        </a:cubicBezTo>
                        <a:cubicBezTo>
                          <a:pt x="47321" y="43325"/>
                          <a:pt x="53174" y="28250"/>
                          <a:pt x="47542" y="15329"/>
                        </a:cubicBezTo>
                        <a:cubicBezTo>
                          <a:pt x="41910" y="2409"/>
                          <a:pt x="26946" y="-3500"/>
                          <a:pt x="13970" y="2133"/>
                        </a:cubicBezTo>
                        <a:cubicBezTo>
                          <a:pt x="6902" y="5225"/>
                          <a:pt x="2154" y="11188"/>
                          <a:pt x="0" y="17980"/>
                        </a:cubicBezTo>
                        <a:cubicBezTo>
                          <a:pt x="7289" y="29741"/>
                          <a:pt x="16234" y="40619"/>
                          <a:pt x="26338" y="508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34" name="Google Shape;2690;p28"/>
                  <p:cNvSpPr/>
                  <p:nvPr/>
                </p:nvSpPr>
                <p:spPr>
                  <a:xfrm>
                    <a:off x="5892057" y="765242"/>
                    <a:ext cx="41462" cy="41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462" h="41543" extrusionOk="0">
                        <a:moveTo>
                          <a:pt x="6374" y="35796"/>
                        </a:moveTo>
                        <a:cubicBezTo>
                          <a:pt x="12228" y="41373"/>
                          <a:pt x="21118" y="43251"/>
                          <a:pt x="29014" y="39827"/>
                        </a:cubicBezTo>
                        <a:cubicBezTo>
                          <a:pt x="39505" y="35244"/>
                          <a:pt x="44309" y="22986"/>
                          <a:pt x="39726" y="12495"/>
                        </a:cubicBezTo>
                        <a:cubicBezTo>
                          <a:pt x="35143" y="2003"/>
                          <a:pt x="22940" y="-2856"/>
                          <a:pt x="12449" y="1727"/>
                        </a:cubicBezTo>
                        <a:cubicBezTo>
                          <a:pt x="1957" y="6310"/>
                          <a:pt x="-2847" y="18569"/>
                          <a:pt x="1736" y="29060"/>
                        </a:cubicBezTo>
                        <a:cubicBezTo>
                          <a:pt x="2841" y="31655"/>
                          <a:pt x="4442" y="33974"/>
                          <a:pt x="6374" y="3579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35" name="Google Shape;2691;p28"/>
                  <p:cNvSpPr/>
                  <p:nvPr/>
                </p:nvSpPr>
                <p:spPr>
                  <a:xfrm>
                    <a:off x="5729996" y="707845"/>
                    <a:ext cx="248698" cy="999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698" h="99991" extrusionOk="0">
                        <a:moveTo>
                          <a:pt x="2838" y="42228"/>
                        </a:moveTo>
                        <a:cubicBezTo>
                          <a:pt x="19017" y="56916"/>
                          <a:pt x="85996" y="82592"/>
                          <a:pt x="122384" y="94298"/>
                        </a:cubicBezTo>
                        <a:cubicBezTo>
                          <a:pt x="161312" y="106832"/>
                          <a:pt x="250654" y="102636"/>
                          <a:pt x="248666" y="40682"/>
                        </a:cubicBezTo>
                        <a:cubicBezTo>
                          <a:pt x="246899" y="-13486"/>
                          <a:pt x="193670" y="-5259"/>
                          <a:pt x="136354" y="17711"/>
                        </a:cubicBezTo>
                        <a:cubicBezTo>
                          <a:pt x="40773" y="56088"/>
                          <a:pt x="-13340" y="27540"/>
                          <a:pt x="2838" y="422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34901"/>
                        </a:srgbClr>
                      </a:gs>
                      <a:gs pos="100000">
                        <a:srgbClr val="FFFFFF">
                          <a:alpha val="26666"/>
                        </a:srgbClr>
                      </a:gs>
                    </a:gsLst>
                    <a:lin ang="13119129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  <p:sp>
              <p:nvSpPr>
                <p:cNvPr id="22" name="Google Shape;2692;p28"/>
                <p:cNvSpPr/>
                <p:nvPr/>
              </p:nvSpPr>
              <p:spPr>
                <a:xfrm>
                  <a:off x="5962686" y="580112"/>
                  <a:ext cx="69426" cy="15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26" h="156459" extrusionOk="0">
                      <a:moveTo>
                        <a:pt x="43806" y="156432"/>
                      </a:moveTo>
                      <a:cubicBezTo>
                        <a:pt x="43806" y="156432"/>
                        <a:pt x="-12902" y="160574"/>
                        <a:pt x="2724" y="66262"/>
                      </a:cubicBezTo>
                      <a:cubicBezTo>
                        <a:pt x="15093" y="-8613"/>
                        <a:pt x="69427" y="333"/>
                        <a:pt x="69427" y="333"/>
                      </a:cubicBezTo>
                      <a:lnTo>
                        <a:pt x="43806" y="156432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3" name="Google Shape;2693;p28"/>
                <p:cNvSpPr/>
                <p:nvPr/>
              </p:nvSpPr>
              <p:spPr>
                <a:xfrm>
                  <a:off x="5942656" y="525227"/>
                  <a:ext cx="195602" cy="27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602" h="274761" extrusionOk="0">
                      <a:moveTo>
                        <a:pt x="61076" y="274762"/>
                      </a:moveTo>
                      <a:cubicBezTo>
                        <a:pt x="61076" y="274762"/>
                        <a:pt x="47271" y="237103"/>
                        <a:pt x="48376" y="207286"/>
                      </a:cubicBezTo>
                      <a:cubicBezTo>
                        <a:pt x="49811" y="168744"/>
                        <a:pt x="56051" y="146105"/>
                        <a:pt x="49645" y="146657"/>
                      </a:cubicBezTo>
                      <a:cubicBezTo>
                        <a:pt x="46388" y="146933"/>
                        <a:pt x="25902" y="172775"/>
                        <a:pt x="15687" y="166646"/>
                      </a:cubicBezTo>
                      <a:cubicBezTo>
                        <a:pt x="-10155" y="151240"/>
                        <a:pt x="-602" y="99005"/>
                        <a:pt x="19386" y="92710"/>
                      </a:cubicBezTo>
                      <a:cubicBezTo>
                        <a:pt x="33467" y="88293"/>
                        <a:pt x="51799" y="117227"/>
                        <a:pt x="55609" y="114576"/>
                      </a:cubicBezTo>
                      <a:cubicBezTo>
                        <a:pt x="60744" y="110987"/>
                        <a:pt x="58812" y="88127"/>
                        <a:pt x="73886" y="49640"/>
                      </a:cubicBezTo>
                      <a:cubicBezTo>
                        <a:pt x="88961" y="11154"/>
                        <a:pt x="107955" y="0"/>
                        <a:pt x="107955" y="0"/>
                      </a:cubicBezTo>
                      <a:cubicBezTo>
                        <a:pt x="107955" y="0"/>
                        <a:pt x="208009" y="44008"/>
                        <a:pt x="194315" y="150743"/>
                      </a:cubicBezTo>
                      <a:cubicBezTo>
                        <a:pt x="180235" y="260460"/>
                        <a:pt x="61076" y="274762"/>
                        <a:pt x="61076" y="27476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24" name="Google Shape;2694;p28"/>
                <p:cNvGrpSpPr/>
                <p:nvPr/>
              </p:nvGrpSpPr>
              <p:grpSpPr>
                <a:xfrm>
                  <a:off x="6024106" y="543560"/>
                  <a:ext cx="99833" cy="249140"/>
                  <a:chOff x="6024106" y="543560"/>
                  <a:chExt cx="99833" cy="249140"/>
                </a:xfrm>
              </p:grpSpPr>
              <p:sp>
                <p:nvSpPr>
                  <p:cNvPr id="25" name="Google Shape;2695;p28"/>
                  <p:cNvSpPr/>
                  <p:nvPr/>
                </p:nvSpPr>
                <p:spPr>
                  <a:xfrm>
                    <a:off x="6024106" y="730084"/>
                    <a:ext cx="71728" cy="626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728" h="62616" extrusionOk="0">
                        <a:moveTo>
                          <a:pt x="10768" y="62616"/>
                        </a:moveTo>
                        <a:cubicBezTo>
                          <a:pt x="28990" y="56542"/>
                          <a:pt x="51739" y="46051"/>
                          <a:pt x="71728" y="27608"/>
                        </a:cubicBezTo>
                        <a:cubicBezTo>
                          <a:pt x="69796" y="20209"/>
                          <a:pt x="66206" y="13197"/>
                          <a:pt x="59801" y="8061"/>
                        </a:cubicBezTo>
                        <a:cubicBezTo>
                          <a:pt x="43899" y="-4639"/>
                          <a:pt x="20707" y="-2043"/>
                          <a:pt x="8007" y="13804"/>
                        </a:cubicBezTo>
                        <a:cubicBezTo>
                          <a:pt x="-3809" y="28602"/>
                          <a:pt x="-2263" y="49530"/>
                          <a:pt x="10768" y="6261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26" name="Google Shape;2696;p28"/>
                  <p:cNvSpPr/>
                  <p:nvPr/>
                </p:nvSpPr>
                <p:spPr>
                  <a:xfrm>
                    <a:off x="6055652" y="543560"/>
                    <a:ext cx="68287" cy="704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87" h="70457" extrusionOk="0">
                        <a:moveTo>
                          <a:pt x="13788" y="62396"/>
                        </a:moveTo>
                        <a:cubicBezTo>
                          <a:pt x="29691" y="75096"/>
                          <a:pt x="52882" y="72500"/>
                          <a:pt x="65582" y="56653"/>
                        </a:cubicBezTo>
                        <a:cubicBezTo>
                          <a:pt x="66631" y="55328"/>
                          <a:pt x="67459" y="53892"/>
                          <a:pt x="68288" y="52512"/>
                        </a:cubicBezTo>
                        <a:cubicBezTo>
                          <a:pt x="56029" y="28492"/>
                          <a:pt x="38360" y="11430"/>
                          <a:pt x="23341" y="0"/>
                        </a:cubicBezTo>
                        <a:cubicBezTo>
                          <a:pt x="17598" y="2264"/>
                          <a:pt x="12242" y="5522"/>
                          <a:pt x="8100" y="10712"/>
                        </a:cubicBezTo>
                        <a:cubicBezTo>
                          <a:pt x="-4599" y="26504"/>
                          <a:pt x="-2115" y="49696"/>
                          <a:pt x="13788" y="6239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  <p:sp>
            <p:nvSpPr>
              <p:cNvPr id="19" name="Google Shape;2697;p28"/>
              <p:cNvSpPr/>
              <p:nvPr/>
            </p:nvSpPr>
            <p:spPr>
              <a:xfrm>
                <a:off x="6096000" y="720531"/>
                <a:ext cx="83144" cy="81181"/>
              </a:xfrm>
              <a:custGeom>
                <a:avLst/>
                <a:gdLst/>
                <a:ahLst/>
                <a:cxnLst/>
                <a:rect l="l" t="t" r="r" b="b"/>
                <a:pathLst>
                  <a:path w="83144" h="81181" extrusionOk="0">
                    <a:moveTo>
                      <a:pt x="0" y="0"/>
                    </a:moveTo>
                    <a:cubicBezTo>
                      <a:pt x="0" y="0"/>
                      <a:pt x="21811" y="37382"/>
                      <a:pt x="33848" y="51021"/>
                    </a:cubicBezTo>
                    <a:cubicBezTo>
                      <a:pt x="45886" y="64660"/>
                      <a:pt x="78519" y="86857"/>
                      <a:pt x="82771" y="79844"/>
                    </a:cubicBezTo>
                    <a:cubicBezTo>
                      <a:pt x="87023" y="72832"/>
                      <a:pt x="53782" y="50524"/>
                      <a:pt x="44616" y="43511"/>
                    </a:cubicBezTo>
                    <a:cubicBezTo>
                      <a:pt x="27609" y="304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" name="Google Shape;2698;p28"/>
              <p:cNvSpPr/>
              <p:nvPr/>
            </p:nvSpPr>
            <p:spPr>
              <a:xfrm>
                <a:off x="6109473" y="576850"/>
                <a:ext cx="103054" cy="53952"/>
              </a:xfrm>
              <a:custGeom>
                <a:avLst/>
                <a:gdLst/>
                <a:ahLst/>
                <a:cxnLst/>
                <a:rect l="l" t="t" r="r" b="b"/>
                <a:pathLst>
                  <a:path w="103054" h="53952" extrusionOk="0">
                    <a:moveTo>
                      <a:pt x="0" y="53953"/>
                    </a:moveTo>
                    <a:cubicBezTo>
                      <a:pt x="0" y="53953"/>
                      <a:pt x="32026" y="24853"/>
                      <a:pt x="47653" y="15466"/>
                    </a:cubicBezTo>
                    <a:cubicBezTo>
                      <a:pt x="63224" y="6079"/>
                      <a:pt x="100992" y="-5295"/>
                      <a:pt x="102981" y="2711"/>
                    </a:cubicBezTo>
                    <a:cubicBezTo>
                      <a:pt x="104968" y="10718"/>
                      <a:pt x="66537" y="21982"/>
                      <a:pt x="55714" y="25903"/>
                    </a:cubicBezTo>
                    <a:cubicBezTo>
                      <a:pt x="35449" y="33191"/>
                      <a:pt x="0" y="53953"/>
                      <a:pt x="0" y="539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36" name="Hộp Văn bản 35"/>
          <p:cNvSpPr txBox="1"/>
          <p:nvPr/>
        </p:nvSpPr>
        <p:spPr>
          <a:xfrm>
            <a:off x="4639858" y="3940404"/>
            <a:ext cx="140333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7" name="Google Shape;4047;p47"/>
          <p:cNvGrpSpPr/>
          <p:nvPr/>
        </p:nvGrpSpPr>
        <p:grpSpPr>
          <a:xfrm>
            <a:off x="7373930" y="923842"/>
            <a:ext cx="6486145" cy="6267972"/>
            <a:chOff x="8261962" y="2076103"/>
            <a:chExt cx="5294380" cy="5116294"/>
          </a:xfrm>
        </p:grpSpPr>
        <p:sp>
          <p:nvSpPr>
            <p:cNvPr id="4048" name="Google Shape;4048;p47"/>
            <p:cNvSpPr/>
            <p:nvPr/>
          </p:nvSpPr>
          <p:spPr>
            <a:xfrm rot="2850915">
              <a:off x="9813603" y="2044505"/>
              <a:ext cx="2191097" cy="5172540"/>
            </a:xfrm>
            <a:custGeom>
              <a:avLst/>
              <a:gdLst/>
              <a:ahLst/>
              <a:cxnLst/>
              <a:rect l="l" t="t" r="r" b="b"/>
              <a:pathLst>
                <a:path w="1599842" h="3776759" extrusionOk="0">
                  <a:moveTo>
                    <a:pt x="140637" y="0"/>
                  </a:moveTo>
                  <a:cubicBezTo>
                    <a:pt x="140637" y="0"/>
                    <a:pt x="-133737" y="445439"/>
                    <a:pt x="83984" y="914952"/>
                  </a:cubicBezTo>
                  <a:cubicBezTo>
                    <a:pt x="301652" y="1384466"/>
                    <a:pt x="912135" y="1672701"/>
                    <a:pt x="1397772" y="2174903"/>
                  </a:cubicBezTo>
                  <a:cubicBezTo>
                    <a:pt x="1755415" y="2544749"/>
                    <a:pt x="1605445" y="3542417"/>
                    <a:pt x="1204953" y="3776759"/>
                  </a:cubicBezTo>
                </a:path>
              </a:pathLst>
            </a:custGeom>
            <a:noFill/>
            <a:ln w="15650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049" name="Google Shape;4049;p47"/>
            <p:cNvGrpSpPr/>
            <p:nvPr/>
          </p:nvGrpSpPr>
          <p:grpSpPr>
            <a:xfrm>
              <a:off x="11277332" y="2993030"/>
              <a:ext cx="485470" cy="330302"/>
              <a:chOff x="10016117" y="731733"/>
              <a:chExt cx="707992" cy="481701"/>
            </a:xfrm>
          </p:grpSpPr>
          <p:sp>
            <p:nvSpPr>
              <p:cNvPr id="4050" name="Google Shape;4050;p47"/>
              <p:cNvSpPr/>
              <p:nvPr/>
            </p:nvSpPr>
            <p:spPr>
              <a:xfrm>
                <a:off x="10016117" y="849975"/>
                <a:ext cx="223547" cy="223547"/>
              </a:xfrm>
              <a:custGeom>
                <a:avLst/>
                <a:gdLst/>
                <a:ahLst/>
                <a:cxnLst/>
                <a:rect l="l" t="t" r="r" b="b"/>
                <a:pathLst>
                  <a:path w="223547" h="223547" extrusionOk="0">
                    <a:moveTo>
                      <a:pt x="215443" y="153490"/>
                    </a:moveTo>
                    <a:cubicBezTo>
                      <a:pt x="192308" y="210751"/>
                      <a:pt x="127317" y="238470"/>
                      <a:pt x="70001" y="215444"/>
                    </a:cubicBezTo>
                    <a:cubicBezTo>
                      <a:pt x="12796" y="192419"/>
                      <a:pt x="-14979" y="127317"/>
                      <a:pt x="8158" y="70057"/>
                    </a:cubicBezTo>
                    <a:cubicBezTo>
                      <a:pt x="31183" y="12797"/>
                      <a:pt x="96285" y="-14923"/>
                      <a:pt x="153545" y="8103"/>
                    </a:cubicBezTo>
                    <a:cubicBezTo>
                      <a:pt x="210750" y="31129"/>
                      <a:pt x="238469" y="96230"/>
                      <a:pt x="215443" y="1534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1" name="Google Shape;4051;p47"/>
              <p:cNvSpPr/>
              <p:nvPr/>
            </p:nvSpPr>
            <p:spPr>
              <a:xfrm>
                <a:off x="10322281" y="928636"/>
                <a:ext cx="175216" cy="175223"/>
              </a:xfrm>
              <a:custGeom>
                <a:avLst/>
                <a:gdLst/>
                <a:ahLst/>
                <a:cxnLst/>
                <a:rect l="l" t="t" r="r" b="b"/>
                <a:pathLst>
                  <a:path w="175216" h="175223" extrusionOk="0">
                    <a:moveTo>
                      <a:pt x="168857" y="120328"/>
                    </a:moveTo>
                    <a:cubicBezTo>
                      <a:pt x="150801" y="165220"/>
                      <a:pt x="99780" y="186920"/>
                      <a:pt x="54888" y="168864"/>
                    </a:cubicBezTo>
                    <a:cubicBezTo>
                      <a:pt x="10052" y="150808"/>
                      <a:pt x="-11704" y="99787"/>
                      <a:pt x="6352" y="54896"/>
                    </a:cubicBezTo>
                    <a:cubicBezTo>
                      <a:pt x="24409" y="10004"/>
                      <a:pt x="75429" y="-11697"/>
                      <a:pt x="120321" y="6360"/>
                    </a:cubicBezTo>
                    <a:cubicBezTo>
                      <a:pt x="165213" y="24416"/>
                      <a:pt x="186913" y="75437"/>
                      <a:pt x="168857" y="1203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2" name="Google Shape;4052;p47"/>
              <p:cNvSpPr/>
              <p:nvPr/>
            </p:nvSpPr>
            <p:spPr>
              <a:xfrm>
                <a:off x="10532702" y="912777"/>
                <a:ext cx="89233" cy="89217"/>
              </a:xfrm>
              <a:custGeom>
                <a:avLst/>
                <a:gdLst/>
                <a:ahLst/>
                <a:cxnLst/>
                <a:rect l="l" t="t" r="r" b="b"/>
                <a:pathLst>
                  <a:path w="89233" h="89217" extrusionOk="0">
                    <a:moveTo>
                      <a:pt x="85988" y="61257"/>
                    </a:moveTo>
                    <a:cubicBezTo>
                      <a:pt x="76822" y="84117"/>
                      <a:pt x="50759" y="95160"/>
                      <a:pt x="27899" y="85994"/>
                    </a:cubicBezTo>
                    <a:cubicBezTo>
                      <a:pt x="5150" y="76773"/>
                      <a:pt x="-5949" y="50821"/>
                      <a:pt x="3217" y="27961"/>
                    </a:cubicBezTo>
                    <a:cubicBezTo>
                      <a:pt x="12438" y="5101"/>
                      <a:pt x="38446" y="-5943"/>
                      <a:pt x="61195" y="3224"/>
                    </a:cubicBezTo>
                    <a:cubicBezTo>
                      <a:pt x="84110" y="12445"/>
                      <a:pt x="95209" y="38397"/>
                      <a:pt x="85988" y="612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3" name="Google Shape;4053;p47"/>
              <p:cNvSpPr/>
              <p:nvPr/>
            </p:nvSpPr>
            <p:spPr>
              <a:xfrm>
                <a:off x="10211565" y="1108843"/>
                <a:ext cx="104628" cy="104591"/>
              </a:xfrm>
              <a:custGeom>
                <a:avLst/>
                <a:gdLst/>
                <a:ahLst/>
                <a:cxnLst/>
                <a:rect l="l" t="t" r="r" b="b"/>
                <a:pathLst>
                  <a:path w="104628" h="104591" extrusionOk="0">
                    <a:moveTo>
                      <a:pt x="100834" y="71815"/>
                    </a:moveTo>
                    <a:cubicBezTo>
                      <a:pt x="90067" y="98595"/>
                      <a:pt x="59587" y="111572"/>
                      <a:pt x="32807" y="100804"/>
                    </a:cubicBezTo>
                    <a:cubicBezTo>
                      <a:pt x="5971" y="90037"/>
                      <a:pt x="-7006" y="59557"/>
                      <a:pt x="3817" y="32776"/>
                    </a:cubicBezTo>
                    <a:cubicBezTo>
                      <a:pt x="14585" y="5996"/>
                      <a:pt x="45065" y="-6980"/>
                      <a:pt x="71845" y="3787"/>
                    </a:cubicBezTo>
                    <a:cubicBezTo>
                      <a:pt x="98681" y="14555"/>
                      <a:pt x="111602" y="45035"/>
                      <a:pt x="100834" y="718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4" name="Google Shape;4054;p47"/>
              <p:cNvSpPr/>
              <p:nvPr/>
            </p:nvSpPr>
            <p:spPr>
              <a:xfrm>
                <a:off x="10423962" y="731733"/>
                <a:ext cx="77422" cy="77373"/>
              </a:xfrm>
              <a:custGeom>
                <a:avLst/>
                <a:gdLst/>
                <a:ahLst/>
                <a:cxnLst/>
                <a:rect l="l" t="t" r="r" b="b"/>
                <a:pathLst>
                  <a:path w="77422" h="77373" extrusionOk="0">
                    <a:moveTo>
                      <a:pt x="74630" y="53126"/>
                    </a:moveTo>
                    <a:cubicBezTo>
                      <a:pt x="66624" y="72949"/>
                      <a:pt x="44040" y="82557"/>
                      <a:pt x="24272" y="74551"/>
                    </a:cubicBezTo>
                    <a:cubicBezTo>
                      <a:pt x="4449" y="66599"/>
                      <a:pt x="-5159" y="44071"/>
                      <a:pt x="2793" y="24248"/>
                    </a:cubicBezTo>
                    <a:cubicBezTo>
                      <a:pt x="10799" y="4425"/>
                      <a:pt x="33383" y="-5183"/>
                      <a:pt x="53151" y="2823"/>
                    </a:cubicBezTo>
                    <a:cubicBezTo>
                      <a:pt x="72974" y="10775"/>
                      <a:pt x="82581" y="33303"/>
                      <a:pt x="74630" y="5312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5" name="Google Shape;4055;p47"/>
              <p:cNvSpPr/>
              <p:nvPr/>
            </p:nvSpPr>
            <p:spPr>
              <a:xfrm>
                <a:off x="10666341" y="1096119"/>
                <a:ext cx="57768" cy="57814"/>
              </a:xfrm>
              <a:custGeom>
                <a:avLst/>
                <a:gdLst/>
                <a:ahLst/>
                <a:cxnLst/>
                <a:rect l="l" t="t" r="r" b="b"/>
                <a:pathLst>
                  <a:path w="57768" h="57814" extrusionOk="0">
                    <a:moveTo>
                      <a:pt x="55661" y="39702"/>
                    </a:moveTo>
                    <a:cubicBezTo>
                      <a:pt x="49808" y="54501"/>
                      <a:pt x="32912" y="61679"/>
                      <a:pt x="18058" y="55715"/>
                    </a:cubicBezTo>
                    <a:cubicBezTo>
                      <a:pt x="3315" y="49752"/>
                      <a:pt x="-3863" y="32911"/>
                      <a:pt x="2100" y="18112"/>
                    </a:cubicBezTo>
                    <a:cubicBezTo>
                      <a:pt x="8064" y="3314"/>
                      <a:pt x="24849" y="-3864"/>
                      <a:pt x="39703" y="2099"/>
                    </a:cubicBezTo>
                    <a:cubicBezTo>
                      <a:pt x="54501" y="8063"/>
                      <a:pt x="61624" y="24849"/>
                      <a:pt x="55661" y="3970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056" name="Google Shape;4056;p47"/>
            <p:cNvGrpSpPr/>
            <p:nvPr/>
          </p:nvGrpSpPr>
          <p:grpSpPr>
            <a:xfrm>
              <a:off x="11668117" y="2840527"/>
              <a:ext cx="451177" cy="335307"/>
              <a:chOff x="10586017" y="509328"/>
              <a:chExt cx="657980" cy="488999"/>
            </a:xfrm>
          </p:grpSpPr>
          <p:sp>
            <p:nvSpPr>
              <p:cNvPr id="4057" name="Google Shape;4057;p47"/>
              <p:cNvSpPr/>
              <p:nvPr/>
            </p:nvSpPr>
            <p:spPr>
              <a:xfrm>
                <a:off x="10976427" y="527858"/>
                <a:ext cx="214279" cy="214283"/>
              </a:xfrm>
              <a:custGeom>
                <a:avLst/>
                <a:gdLst/>
                <a:ahLst/>
                <a:cxnLst/>
                <a:rect l="l" t="t" r="r" b="b"/>
                <a:pathLst>
                  <a:path w="214279" h="214283" extrusionOk="0">
                    <a:moveTo>
                      <a:pt x="20281" y="44415"/>
                    </a:moveTo>
                    <a:cubicBezTo>
                      <a:pt x="54903" y="-3569"/>
                      <a:pt x="121936" y="-14337"/>
                      <a:pt x="169865" y="20285"/>
                    </a:cubicBezTo>
                    <a:cubicBezTo>
                      <a:pt x="217849" y="54906"/>
                      <a:pt x="228616" y="121885"/>
                      <a:pt x="193995" y="169869"/>
                    </a:cubicBezTo>
                    <a:cubicBezTo>
                      <a:pt x="159374" y="217852"/>
                      <a:pt x="92450" y="228620"/>
                      <a:pt x="44467" y="193999"/>
                    </a:cubicBezTo>
                    <a:cubicBezTo>
                      <a:pt x="-3573" y="159322"/>
                      <a:pt x="-14340" y="92399"/>
                      <a:pt x="20281" y="444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8" name="Google Shape;4058;p47"/>
              <p:cNvSpPr/>
              <p:nvPr/>
            </p:nvSpPr>
            <p:spPr>
              <a:xfrm>
                <a:off x="11114320" y="868681"/>
                <a:ext cx="129677" cy="129646"/>
              </a:xfrm>
              <a:custGeom>
                <a:avLst/>
                <a:gdLst/>
                <a:ahLst/>
                <a:cxnLst/>
                <a:rect l="l" t="t" r="r" b="b"/>
                <a:pathLst>
                  <a:path w="129677" h="129646" extrusionOk="0">
                    <a:moveTo>
                      <a:pt x="12260" y="26889"/>
                    </a:moveTo>
                    <a:cubicBezTo>
                      <a:pt x="33242" y="-2155"/>
                      <a:pt x="73717" y="-8671"/>
                      <a:pt x="102816" y="12256"/>
                    </a:cubicBezTo>
                    <a:cubicBezTo>
                      <a:pt x="131805" y="33239"/>
                      <a:pt x="138376" y="73769"/>
                      <a:pt x="117394" y="102758"/>
                    </a:cubicBezTo>
                    <a:cubicBezTo>
                      <a:pt x="96411" y="131802"/>
                      <a:pt x="55937" y="138318"/>
                      <a:pt x="26837" y="117390"/>
                    </a:cubicBezTo>
                    <a:cubicBezTo>
                      <a:pt x="-2152" y="96463"/>
                      <a:pt x="-8667" y="55933"/>
                      <a:pt x="12260" y="268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9" name="Google Shape;4059;p47"/>
              <p:cNvSpPr/>
              <p:nvPr/>
            </p:nvSpPr>
            <p:spPr>
              <a:xfrm>
                <a:off x="10726575" y="738083"/>
                <a:ext cx="151861" cy="151862"/>
              </a:xfrm>
              <a:custGeom>
                <a:avLst/>
                <a:gdLst/>
                <a:ahLst/>
                <a:cxnLst/>
                <a:rect l="l" t="t" r="r" b="b"/>
                <a:pathLst>
                  <a:path w="151861" h="151862" extrusionOk="0">
                    <a:moveTo>
                      <a:pt x="14367" y="31481"/>
                    </a:moveTo>
                    <a:cubicBezTo>
                      <a:pt x="38884" y="-2533"/>
                      <a:pt x="86315" y="-10153"/>
                      <a:pt x="120385" y="14364"/>
                    </a:cubicBezTo>
                    <a:cubicBezTo>
                      <a:pt x="154343" y="38935"/>
                      <a:pt x="162073" y="86367"/>
                      <a:pt x="137447" y="120381"/>
                    </a:cubicBezTo>
                    <a:cubicBezTo>
                      <a:pt x="112930" y="154395"/>
                      <a:pt x="65443" y="162015"/>
                      <a:pt x="31430" y="137499"/>
                    </a:cubicBezTo>
                    <a:cubicBezTo>
                      <a:pt x="-2529" y="112927"/>
                      <a:pt x="-10149" y="65440"/>
                      <a:pt x="14367" y="3148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0" name="Google Shape;4060;p47"/>
              <p:cNvSpPr/>
              <p:nvPr/>
            </p:nvSpPr>
            <p:spPr>
              <a:xfrm>
                <a:off x="10586017" y="509328"/>
                <a:ext cx="121696" cy="121692"/>
              </a:xfrm>
              <a:custGeom>
                <a:avLst/>
                <a:gdLst/>
                <a:ahLst/>
                <a:cxnLst/>
                <a:rect l="l" t="t" r="r" b="b"/>
                <a:pathLst>
                  <a:path w="121696" h="121692" extrusionOk="0">
                    <a:moveTo>
                      <a:pt x="11470" y="25231"/>
                    </a:moveTo>
                    <a:cubicBezTo>
                      <a:pt x="31183" y="-1991"/>
                      <a:pt x="69227" y="-8175"/>
                      <a:pt x="96450" y="11537"/>
                    </a:cubicBezTo>
                    <a:cubicBezTo>
                      <a:pt x="123727" y="31195"/>
                      <a:pt x="129856" y="69239"/>
                      <a:pt x="110143" y="96462"/>
                    </a:cubicBezTo>
                    <a:cubicBezTo>
                      <a:pt x="90486" y="123684"/>
                      <a:pt x="52497" y="129868"/>
                      <a:pt x="25219" y="110155"/>
                    </a:cubicBezTo>
                    <a:cubicBezTo>
                      <a:pt x="-2003" y="90498"/>
                      <a:pt x="-8132" y="52453"/>
                      <a:pt x="11470" y="25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061" name="Google Shape;4061;p47"/>
            <p:cNvGrpSpPr/>
            <p:nvPr/>
          </p:nvGrpSpPr>
          <p:grpSpPr>
            <a:xfrm>
              <a:off x="9254295" y="3787131"/>
              <a:ext cx="2995776" cy="3405266"/>
              <a:chOff x="7079201" y="1893790"/>
              <a:chExt cx="4368931" cy="4966117"/>
            </a:xfrm>
          </p:grpSpPr>
          <p:sp>
            <p:nvSpPr>
              <p:cNvPr id="4062" name="Google Shape;4062;p47"/>
              <p:cNvSpPr/>
              <p:nvPr/>
            </p:nvSpPr>
            <p:spPr>
              <a:xfrm>
                <a:off x="7182015" y="5891189"/>
                <a:ext cx="1934816" cy="482160"/>
              </a:xfrm>
              <a:custGeom>
                <a:avLst/>
                <a:gdLst/>
                <a:ahLst/>
                <a:cxnLst/>
                <a:rect l="l" t="t" r="r" b="b"/>
                <a:pathLst>
                  <a:path w="1934816" h="482160" extrusionOk="0">
                    <a:moveTo>
                      <a:pt x="1934817" y="183772"/>
                    </a:moveTo>
                    <a:cubicBezTo>
                      <a:pt x="1934817" y="183772"/>
                      <a:pt x="1252385" y="-45490"/>
                      <a:pt x="825610" y="8126"/>
                    </a:cubicBezTo>
                    <a:cubicBezTo>
                      <a:pt x="398835" y="61742"/>
                      <a:pt x="0" y="403593"/>
                      <a:pt x="0" y="403593"/>
                    </a:cubicBezTo>
                    <a:cubicBezTo>
                      <a:pt x="0" y="403593"/>
                      <a:pt x="482655" y="319497"/>
                      <a:pt x="904350" y="431753"/>
                    </a:cubicBezTo>
                    <a:cubicBezTo>
                      <a:pt x="1645423" y="628990"/>
                      <a:pt x="1934817" y="183772"/>
                      <a:pt x="1934817" y="183772"/>
                    </a:cubicBezTo>
                    <a:close/>
                  </a:path>
                </a:pathLst>
              </a:custGeom>
              <a:solidFill>
                <a:srgbClr val="6674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3" name="Google Shape;4063;p47"/>
              <p:cNvSpPr/>
              <p:nvPr/>
            </p:nvSpPr>
            <p:spPr>
              <a:xfrm>
                <a:off x="9990586" y="4565484"/>
                <a:ext cx="1447945" cy="1876231"/>
              </a:xfrm>
              <a:custGeom>
                <a:avLst/>
                <a:gdLst/>
                <a:ahLst/>
                <a:cxnLst/>
                <a:rect l="l" t="t" r="r" b="b"/>
                <a:pathLst>
                  <a:path w="1447945" h="1876231" extrusionOk="0">
                    <a:moveTo>
                      <a:pt x="559" y="1837249"/>
                    </a:moveTo>
                    <a:cubicBezTo>
                      <a:pt x="559" y="1837249"/>
                      <a:pt x="-31909" y="1225826"/>
                      <a:pt x="397959" y="869011"/>
                    </a:cubicBezTo>
                    <a:cubicBezTo>
                      <a:pt x="827826" y="512197"/>
                      <a:pt x="1412578" y="0"/>
                      <a:pt x="1412578" y="0"/>
                    </a:cubicBezTo>
                    <a:cubicBezTo>
                      <a:pt x="1412578" y="0"/>
                      <a:pt x="1503853" y="1044713"/>
                      <a:pt x="1393142" y="1258791"/>
                    </a:cubicBezTo>
                    <a:cubicBezTo>
                      <a:pt x="1158137" y="1713175"/>
                      <a:pt x="624957" y="1876232"/>
                      <a:pt x="624957" y="1876232"/>
                    </a:cubicBezTo>
                    <a:lnTo>
                      <a:pt x="559" y="1837249"/>
                    </a:lnTo>
                    <a:close/>
                  </a:path>
                </a:pathLst>
              </a:custGeom>
              <a:solidFill>
                <a:srgbClr val="495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4" name="Google Shape;4064;p47"/>
              <p:cNvSpPr/>
              <p:nvPr/>
            </p:nvSpPr>
            <p:spPr>
              <a:xfrm>
                <a:off x="10003403" y="5316772"/>
                <a:ext cx="1391809" cy="1043663"/>
              </a:xfrm>
              <a:custGeom>
                <a:avLst/>
                <a:gdLst/>
                <a:ahLst/>
                <a:cxnLst/>
                <a:rect l="l" t="t" r="r" b="b"/>
                <a:pathLst>
                  <a:path w="1391809" h="1043663" extrusionOk="0">
                    <a:moveTo>
                      <a:pt x="0" y="1043664"/>
                    </a:moveTo>
                    <a:cubicBezTo>
                      <a:pt x="0" y="1043664"/>
                      <a:pt x="347483" y="327163"/>
                      <a:pt x="642233" y="178242"/>
                    </a:cubicBezTo>
                    <a:cubicBezTo>
                      <a:pt x="937094" y="29320"/>
                      <a:pt x="1391809" y="0"/>
                      <a:pt x="1391809" y="0"/>
                    </a:cubicBezTo>
                    <a:cubicBezTo>
                      <a:pt x="1391809" y="0"/>
                      <a:pt x="1209702" y="461231"/>
                      <a:pt x="1002637" y="628926"/>
                    </a:cubicBezTo>
                    <a:cubicBezTo>
                      <a:pt x="795517" y="796677"/>
                      <a:pt x="0" y="1043664"/>
                      <a:pt x="0" y="1043664"/>
                    </a:cubicBezTo>
                    <a:close/>
                  </a:path>
                </a:pathLst>
              </a:custGeom>
              <a:solidFill>
                <a:srgbClr val="8D9A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5" name="Google Shape;4065;p47"/>
              <p:cNvSpPr/>
              <p:nvPr/>
            </p:nvSpPr>
            <p:spPr>
              <a:xfrm>
                <a:off x="9440157" y="4136466"/>
                <a:ext cx="646970" cy="1496426"/>
              </a:xfrm>
              <a:custGeom>
                <a:avLst/>
                <a:gdLst/>
                <a:ahLst/>
                <a:cxnLst/>
                <a:rect l="l" t="t" r="r" b="b"/>
                <a:pathLst>
                  <a:path w="646970" h="1496426" extrusionOk="0">
                    <a:moveTo>
                      <a:pt x="232494" y="1261033"/>
                    </a:moveTo>
                    <a:cubicBezTo>
                      <a:pt x="207535" y="1220172"/>
                      <a:pt x="182908" y="1181907"/>
                      <a:pt x="151821" y="1145297"/>
                    </a:cubicBezTo>
                    <a:cubicBezTo>
                      <a:pt x="76339" y="1056066"/>
                      <a:pt x="28907" y="945245"/>
                      <a:pt x="10354" y="830006"/>
                    </a:cubicBezTo>
                    <a:cubicBezTo>
                      <a:pt x="5384" y="798698"/>
                      <a:pt x="-2457" y="774016"/>
                      <a:pt x="746" y="742210"/>
                    </a:cubicBezTo>
                    <a:cubicBezTo>
                      <a:pt x="3065" y="720013"/>
                      <a:pt x="1575" y="712338"/>
                      <a:pt x="22667" y="703613"/>
                    </a:cubicBezTo>
                    <a:cubicBezTo>
                      <a:pt x="62259" y="687214"/>
                      <a:pt x="83572" y="755573"/>
                      <a:pt x="102954" y="772801"/>
                    </a:cubicBezTo>
                    <a:cubicBezTo>
                      <a:pt x="105052" y="774623"/>
                      <a:pt x="99641" y="768273"/>
                      <a:pt x="98978" y="765623"/>
                    </a:cubicBezTo>
                    <a:cubicBezTo>
                      <a:pt x="97874" y="761205"/>
                      <a:pt x="98205" y="756567"/>
                      <a:pt x="97487" y="752094"/>
                    </a:cubicBezTo>
                    <a:cubicBezTo>
                      <a:pt x="95996" y="742983"/>
                      <a:pt x="94119" y="733983"/>
                      <a:pt x="92904" y="724872"/>
                    </a:cubicBezTo>
                    <a:cubicBezTo>
                      <a:pt x="89591" y="699086"/>
                      <a:pt x="87769" y="681250"/>
                      <a:pt x="85946" y="654084"/>
                    </a:cubicBezTo>
                    <a:cubicBezTo>
                      <a:pt x="81308" y="584841"/>
                      <a:pt x="79265" y="517310"/>
                      <a:pt x="93953" y="449006"/>
                    </a:cubicBezTo>
                    <a:cubicBezTo>
                      <a:pt x="97984" y="430343"/>
                      <a:pt x="103727" y="398869"/>
                      <a:pt x="129348" y="397323"/>
                    </a:cubicBezTo>
                    <a:cubicBezTo>
                      <a:pt x="171920" y="394672"/>
                      <a:pt x="205989" y="499088"/>
                      <a:pt x="217309" y="532384"/>
                    </a:cubicBezTo>
                    <a:cubicBezTo>
                      <a:pt x="223604" y="551048"/>
                      <a:pt x="232825" y="589369"/>
                      <a:pt x="232825" y="589369"/>
                    </a:cubicBezTo>
                    <a:cubicBezTo>
                      <a:pt x="232825" y="589369"/>
                      <a:pt x="230451" y="582411"/>
                      <a:pt x="229291" y="578932"/>
                    </a:cubicBezTo>
                    <a:cubicBezTo>
                      <a:pt x="223383" y="561594"/>
                      <a:pt x="221284" y="539397"/>
                      <a:pt x="220511" y="521231"/>
                    </a:cubicBezTo>
                    <a:cubicBezTo>
                      <a:pt x="219021" y="483130"/>
                      <a:pt x="217364" y="442987"/>
                      <a:pt x="221395" y="404998"/>
                    </a:cubicBezTo>
                    <a:cubicBezTo>
                      <a:pt x="235144" y="278384"/>
                      <a:pt x="290472" y="180815"/>
                      <a:pt x="373243" y="84903"/>
                    </a:cubicBezTo>
                    <a:cubicBezTo>
                      <a:pt x="382795" y="73859"/>
                      <a:pt x="450436" y="-9906"/>
                      <a:pt x="464517" y="972"/>
                    </a:cubicBezTo>
                    <a:cubicBezTo>
                      <a:pt x="471309" y="6107"/>
                      <a:pt x="463081" y="36035"/>
                      <a:pt x="460597" y="41999"/>
                    </a:cubicBezTo>
                    <a:cubicBezTo>
                      <a:pt x="455351" y="54312"/>
                      <a:pt x="448670" y="65963"/>
                      <a:pt x="442375" y="77780"/>
                    </a:cubicBezTo>
                    <a:cubicBezTo>
                      <a:pt x="410735" y="137138"/>
                      <a:pt x="377936" y="194454"/>
                      <a:pt x="354469" y="258617"/>
                    </a:cubicBezTo>
                    <a:cubicBezTo>
                      <a:pt x="327026" y="333657"/>
                      <a:pt x="311234" y="416759"/>
                      <a:pt x="300466" y="495665"/>
                    </a:cubicBezTo>
                    <a:cubicBezTo>
                      <a:pt x="299472" y="502843"/>
                      <a:pt x="291521" y="582853"/>
                      <a:pt x="290030" y="584013"/>
                    </a:cubicBezTo>
                    <a:cubicBezTo>
                      <a:pt x="284398" y="588320"/>
                      <a:pt x="290472" y="569491"/>
                      <a:pt x="292956" y="562809"/>
                    </a:cubicBezTo>
                    <a:cubicBezTo>
                      <a:pt x="298092" y="549391"/>
                      <a:pt x="302840" y="542710"/>
                      <a:pt x="308859" y="531722"/>
                    </a:cubicBezTo>
                    <a:cubicBezTo>
                      <a:pt x="326418" y="499806"/>
                      <a:pt x="337020" y="483075"/>
                      <a:pt x="356567" y="450111"/>
                    </a:cubicBezTo>
                    <a:cubicBezTo>
                      <a:pt x="407643" y="364026"/>
                      <a:pt x="468272" y="295336"/>
                      <a:pt x="555902" y="244591"/>
                    </a:cubicBezTo>
                    <a:cubicBezTo>
                      <a:pt x="576609" y="232609"/>
                      <a:pt x="614211" y="204724"/>
                      <a:pt x="638231" y="225928"/>
                    </a:cubicBezTo>
                    <a:cubicBezTo>
                      <a:pt x="671251" y="255083"/>
                      <a:pt x="601291" y="344314"/>
                      <a:pt x="584118" y="366511"/>
                    </a:cubicBezTo>
                    <a:cubicBezTo>
                      <a:pt x="537846" y="426312"/>
                      <a:pt x="501126" y="487824"/>
                      <a:pt x="462198" y="552704"/>
                    </a:cubicBezTo>
                    <a:cubicBezTo>
                      <a:pt x="429399" y="607425"/>
                      <a:pt x="387820" y="671146"/>
                      <a:pt x="379041" y="735861"/>
                    </a:cubicBezTo>
                    <a:cubicBezTo>
                      <a:pt x="378157" y="742431"/>
                      <a:pt x="379593" y="721946"/>
                      <a:pt x="383348" y="716479"/>
                    </a:cubicBezTo>
                    <a:cubicBezTo>
                      <a:pt x="393121" y="702123"/>
                      <a:pt x="405710" y="689809"/>
                      <a:pt x="418466" y="678048"/>
                    </a:cubicBezTo>
                    <a:cubicBezTo>
                      <a:pt x="435970" y="662035"/>
                      <a:pt x="509740" y="584233"/>
                      <a:pt x="524649" y="594449"/>
                    </a:cubicBezTo>
                    <a:cubicBezTo>
                      <a:pt x="543312" y="607204"/>
                      <a:pt x="524483" y="649390"/>
                      <a:pt x="518796" y="661814"/>
                    </a:cubicBezTo>
                    <a:cubicBezTo>
                      <a:pt x="505102" y="691797"/>
                      <a:pt x="482352" y="716755"/>
                      <a:pt x="467389" y="746241"/>
                    </a:cubicBezTo>
                    <a:cubicBezTo>
                      <a:pt x="453529" y="773519"/>
                      <a:pt x="445357" y="804496"/>
                      <a:pt x="435583" y="833319"/>
                    </a:cubicBezTo>
                    <a:cubicBezTo>
                      <a:pt x="430393" y="848614"/>
                      <a:pt x="425147" y="863965"/>
                      <a:pt x="420951" y="879536"/>
                    </a:cubicBezTo>
                    <a:cubicBezTo>
                      <a:pt x="419349" y="885444"/>
                      <a:pt x="409189" y="896212"/>
                      <a:pt x="415208" y="897040"/>
                    </a:cubicBezTo>
                    <a:cubicBezTo>
                      <a:pt x="424374" y="898310"/>
                      <a:pt x="440166" y="870867"/>
                      <a:pt x="444363" y="866118"/>
                    </a:cubicBezTo>
                    <a:cubicBezTo>
                      <a:pt x="460817" y="847897"/>
                      <a:pt x="562914" y="761040"/>
                      <a:pt x="577934" y="801238"/>
                    </a:cubicBezTo>
                    <a:cubicBezTo>
                      <a:pt x="599303" y="858443"/>
                      <a:pt x="559491" y="898310"/>
                      <a:pt x="538011" y="947067"/>
                    </a:cubicBezTo>
                    <a:cubicBezTo>
                      <a:pt x="527244" y="971584"/>
                      <a:pt x="521833" y="998253"/>
                      <a:pt x="512667" y="1023378"/>
                    </a:cubicBezTo>
                    <a:cubicBezTo>
                      <a:pt x="501955" y="1052367"/>
                      <a:pt x="494942" y="1079754"/>
                      <a:pt x="490801" y="1110179"/>
                    </a:cubicBezTo>
                    <a:cubicBezTo>
                      <a:pt x="489586" y="1119456"/>
                      <a:pt x="487322" y="1128622"/>
                      <a:pt x="486990" y="1137898"/>
                    </a:cubicBezTo>
                    <a:cubicBezTo>
                      <a:pt x="486880" y="1140715"/>
                      <a:pt x="487156" y="1149052"/>
                      <a:pt x="487488" y="1146291"/>
                    </a:cubicBezTo>
                    <a:cubicBezTo>
                      <a:pt x="493783" y="1100295"/>
                      <a:pt x="530778" y="1061146"/>
                      <a:pt x="567498" y="1035856"/>
                    </a:cubicBezTo>
                    <a:cubicBezTo>
                      <a:pt x="599634" y="1013659"/>
                      <a:pt x="625807" y="1010954"/>
                      <a:pt x="629286" y="1057612"/>
                    </a:cubicBezTo>
                    <a:cubicBezTo>
                      <a:pt x="633538" y="1112885"/>
                      <a:pt x="594333" y="1162139"/>
                      <a:pt x="565951" y="1205208"/>
                    </a:cubicBezTo>
                    <a:cubicBezTo>
                      <a:pt x="539005" y="1245959"/>
                      <a:pt x="515814" y="1290519"/>
                      <a:pt x="496653" y="1335411"/>
                    </a:cubicBezTo>
                    <a:cubicBezTo>
                      <a:pt x="482739" y="1367824"/>
                      <a:pt x="464186" y="1399905"/>
                      <a:pt x="456456" y="1434637"/>
                    </a:cubicBezTo>
                    <a:cubicBezTo>
                      <a:pt x="452424" y="1452803"/>
                      <a:pt x="452645" y="1471908"/>
                      <a:pt x="448836" y="1490130"/>
                    </a:cubicBezTo>
                    <a:cubicBezTo>
                      <a:pt x="448393" y="1492339"/>
                      <a:pt x="448559" y="1496535"/>
                      <a:pt x="446350" y="1496425"/>
                    </a:cubicBezTo>
                    <a:cubicBezTo>
                      <a:pt x="429896" y="1495652"/>
                      <a:pt x="415208" y="1469700"/>
                      <a:pt x="407919" y="1461251"/>
                    </a:cubicBezTo>
                    <a:cubicBezTo>
                      <a:pt x="378599" y="1427017"/>
                      <a:pt x="341989" y="1403273"/>
                      <a:pt x="314436" y="1366995"/>
                    </a:cubicBezTo>
                    <a:cubicBezTo>
                      <a:pt x="304000" y="1353302"/>
                      <a:pt x="238567" y="1271083"/>
                      <a:pt x="232494" y="1261033"/>
                    </a:cubicBezTo>
                    <a:close/>
                  </a:path>
                </a:pathLst>
              </a:custGeom>
              <a:solidFill>
                <a:srgbClr val="4350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6" name="Google Shape;4066;p47"/>
              <p:cNvSpPr/>
              <p:nvPr/>
            </p:nvSpPr>
            <p:spPr>
              <a:xfrm>
                <a:off x="9183030" y="5103633"/>
                <a:ext cx="798396" cy="1192695"/>
              </a:xfrm>
              <a:custGeom>
                <a:avLst/>
                <a:gdLst/>
                <a:ahLst/>
                <a:cxnLst/>
                <a:rect l="l" t="t" r="r" b="b"/>
                <a:pathLst>
                  <a:path w="798396" h="1192695" extrusionOk="0">
                    <a:moveTo>
                      <a:pt x="798397" y="1192696"/>
                    </a:moveTo>
                    <a:cubicBezTo>
                      <a:pt x="798397" y="1192696"/>
                      <a:pt x="348486" y="1093525"/>
                      <a:pt x="150641" y="795351"/>
                    </a:cubicBezTo>
                    <a:cubicBezTo>
                      <a:pt x="-47313" y="497177"/>
                      <a:pt x="6745" y="0"/>
                      <a:pt x="6745" y="0"/>
                    </a:cubicBezTo>
                    <a:cubicBezTo>
                      <a:pt x="6745" y="0"/>
                      <a:pt x="386088" y="193537"/>
                      <a:pt x="583987" y="491711"/>
                    </a:cubicBezTo>
                    <a:cubicBezTo>
                      <a:pt x="781942" y="789940"/>
                      <a:pt x="798397" y="1192696"/>
                      <a:pt x="798397" y="1192696"/>
                    </a:cubicBezTo>
                    <a:close/>
                  </a:path>
                </a:pathLst>
              </a:custGeom>
              <a:solidFill>
                <a:srgbClr val="6674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7" name="Google Shape;4067;p47"/>
              <p:cNvSpPr/>
              <p:nvPr/>
            </p:nvSpPr>
            <p:spPr>
              <a:xfrm>
                <a:off x="9562211" y="4693202"/>
                <a:ext cx="558775" cy="1700610"/>
              </a:xfrm>
              <a:custGeom>
                <a:avLst/>
                <a:gdLst/>
                <a:ahLst/>
                <a:cxnLst/>
                <a:rect l="l" t="t" r="r" b="b"/>
                <a:pathLst>
                  <a:path w="558775" h="1700610" extrusionOk="0">
                    <a:moveTo>
                      <a:pt x="368359" y="1698984"/>
                    </a:moveTo>
                    <a:cubicBezTo>
                      <a:pt x="192934" y="1722064"/>
                      <a:pt x="-42071" y="1500422"/>
                      <a:pt x="6465" y="979667"/>
                    </a:cubicBezTo>
                    <a:cubicBezTo>
                      <a:pt x="47326" y="541683"/>
                      <a:pt x="308780" y="0"/>
                      <a:pt x="308780" y="0"/>
                    </a:cubicBezTo>
                    <a:cubicBezTo>
                      <a:pt x="308780" y="0"/>
                      <a:pt x="231089" y="300990"/>
                      <a:pt x="379348" y="549413"/>
                    </a:cubicBezTo>
                    <a:cubicBezTo>
                      <a:pt x="543675" y="824672"/>
                      <a:pt x="598837" y="987287"/>
                      <a:pt x="529429" y="1456249"/>
                    </a:cubicBezTo>
                    <a:cubicBezTo>
                      <a:pt x="502979" y="1634987"/>
                      <a:pt x="452180" y="1687941"/>
                      <a:pt x="368359" y="1698984"/>
                    </a:cubicBezTo>
                    <a:close/>
                  </a:path>
                </a:pathLst>
              </a:custGeom>
              <a:solidFill>
                <a:srgbClr val="8B9D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8" name="Google Shape;4068;p47"/>
              <p:cNvSpPr/>
              <p:nvPr/>
            </p:nvSpPr>
            <p:spPr>
              <a:xfrm>
                <a:off x="10773445" y="3615689"/>
                <a:ext cx="448184" cy="1555418"/>
              </a:xfrm>
              <a:custGeom>
                <a:avLst/>
                <a:gdLst/>
                <a:ahLst/>
                <a:cxnLst/>
                <a:rect l="l" t="t" r="r" b="b"/>
                <a:pathLst>
                  <a:path w="448184" h="1555418" extrusionOk="0">
                    <a:moveTo>
                      <a:pt x="8910" y="1555419"/>
                    </a:moveTo>
                    <a:cubicBezTo>
                      <a:pt x="8910" y="1555419"/>
                      <a:pt x="-27809" y="941898"/>
                      <a:pt x="47838" y="734502"/>
                    </a:cubicBezTo>
                    <a:cubicBezTo>
                      <a:pt x="123486" y="527105"/>
                      <a:pt x="199079" y="388841"/>
                      <a:pt x="199079" y="265706"/>
                    </a:cubicBezTo>
                    <a:cubicBezTo>
                      <a:pt x="199079" y="142571"/>
                      <a:pt x="207692" y="0"/>
                      <a:pt x="207692" y="0"/>
                    </a:cubicBezTo>
                    <a:cubicBezTo>
                      <a:pt x="207692" y="0"/>
                      <a:pt x="440986" y="326224"/>
                      <a:pt x="447446" y="544388"/>
                    </a:cubicBezTo>
                    <a:cubicBezTo>
                      <a:pt x="453907" y="762552"/>
                      <a:pt x="419396" y="1006668"/>
                      <a:pt x="287592" y="1211911"/>
                    </a:cubicBezTo>
                    <a:cubicBezTo>
                      <a:pt x="155843" y="1417155"/>
                      <a:pt x="8910" y="1555419"/>
                      <a:pt x="8910" y="1555419"/>
                    </a:cubicBezTo>
                    <a:close/>
                  </a:path>
                </a:pathLst>
              </a:custGeom>
              <a:solidFill>
                <a:srgbClr val="839D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9" name="Google Shape;4069;p47"/>
              <p:cNvSpPr/>
              <p:nvPr/>
            </p:nvSpPr>
            <p:spPr>
              <a:xfrm>
                <a:off x="9941858" y="1893790"/>
                <a:ext cx="962513" cy="4402206"/>
              </a:xfrm>
              <a:custGeom>
                <a:avLst/>
                <a:gdLst/>
                <a:ahLst/>
                <a:cxnLst/>
                <a:rect l="l" t="t" r="r" b="b"/>
                <a:pathLst>
                  <a:path w="962513" h="4402206" extrusionOk="0">
                    <a:moveTo>
                      <a:pt x="113117" y="4402207"/>
                    </a:moveTo>
                    <a:cubicBezTo>
                      <a:pt x="113117" y="4402207"/>
                      <a:pt x="-51044" y="2637514"/>
                      <a:pt x="16156" y="2090641"/>
                    </a:cubicBezTo>
                    <a:cubicBezTo>
                      <a:pt x="71815" y="1636699"/>
                      <a:pt x="458723" y="1103741"/>
                      <a:pt x="598368" y="791873"/>
                    </a:cubicBezTo>
                    <a:cubicBezTo>
                      <a:pt x="856675" y="214740"/>
                      <a:pt x="490915" y="0"/>
                      <a:pt x="490915" y="0"/>
                    </a:cubicBezTo>
                    <a:cubicBezTo>
                      <a:pt x="490915" y="0"/>
                      <a:pt x="882462" y="-2209"/>
                      <a:pt x="960704" y="603968"/>
                    </a:cubicBezTo>
                    <a:cubicBezTo>
                      <a:pt x="1000958" y="916001"/>
                      <a:pt x="354583" y="2008809"/>
                      <a:pt x="512947" y="2497317"/>
                    </a:cubicBezTo>
                    <a:cubicBezTo>
                      <a:pt x="758664" y="3255452"/>
                      <a:pt x="113117" y="4402207"/>
                      <a:pt x="113117" y="4402207"/>
                    </a:cubicBezTo>
                    <a:close/>
                  </a:path>
                </a:pathLst>
              </a:custGeom>
              <a:solidFill>
                <a:srgbClr val="7B9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70" name="Google Shape;4070;p47"/>
              <p:cNvSpPr/>
              <p:nvPr/>
            </p:nvSpPr>
            <p:spPr>
              <a:xfrm>
                <a:off x="10081922" y="3067988"/>
                <a:ext cx="942008" cy="3063074"/>
              </a:xfrm>
              <a:custGeom>
                <a:avLst/>
                <a:gdLst/>
                <a:ahLst/>
                <a:cxnLst/>
                <a:rect l="l" t="t" r="r" b="b"/>
                <a:pathLst>
                  <a:path w="942008" h="3063074" extrusionOk="0">
                    <a:moveTo>
                      <a:pt x="0" y="3063074"/>
                    </a:moveTo>
                    <a:cubicBezTo>
                      <a:pt x="0" y="3063074"/>
                      <a:pt x="306622" y="2281417"/>
                      <a:pt x="213360" y="1519638"/>
                    </a:cubicBezTo>
                    <a:cubicBezTo>
                      <a:pt x="81611" y="442568"/>
                      <a:pt x="942009" y="0"/>
                      <a:pt x="942009" y="0"/>
                    </a:cubicBezTo>
                    <a:cubicBezTo>
                      <a:pt x="942009" y="0"/>
                      <a:pt x="729477" y="187629"/>
                      <a:pt x="774424" y="592593"/>
                    </a:cubicBezTo>
                    <a:cubicBezTo>
                      <a:pt x="852115" y="1291424"/>
                      <a:pt x="927155" y="1282755"/>
                      <a:pt x="876631" y="1628582"/>
                    </a:cubicBezTo>
                    <a:cubicBezTo>
                      <a:pt x="751951" y="2480697"/>
                      <a:pt x="0" y="3063074"/>
                      <a:pt x="0" y="3063074"/>
                    </a:cubicBezTo>
                    <a:close/>
                  </a:path>
                </a:pathLst>
              </a:custGeom>
              <a:solidFill>
                <a:srgbClr val="6172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71" name="Google Shape;4071;p47"/>
              <p:cNvSpPr/>
              <p:nvPr/>
            </p:nvSpPr>
            <p:spPr>
              <a:xfrm>
                <a:off x="9631617" y="5803310"/>
                <a:ext cx="693632" cy="797308"/>
              </a:xfrm>
              <a:custGeom>
                <a:avLst/>
                <a:gdLst/>
                <a:ahLst/>
                <a:cxnLst/>
                <a:rect l="l" t="t" r="r" b="b"/>
                <a:pathLst>
                  <a:path w="693632" h="797308" extrusionOk="0">
                    <a:moveTo>
                      <a:pt x="657591" y="1528"/>
                    </a:moveTo>
                    <a:cubicBezTo>
                      <a:pt x="681556" y="6332"/>
                      <a:pt x="697348" y="21185"/>
                      <a:pt x="692875" y="34714"/>
                    </a:cubicBezTo>
                    <a:cubicBezTo>
                      <a:pt x="680783" y="71268"/>
                      <a:pt x="671341" y="108374"/>
                      <a:pt x="657922" y="144706"/>
                    </a:cubicBezTo>
                    <a:cubicBezTo>
                      <a:pt x="641855" y="188162"/>
                      <a:pt x="621038" y="230570"/>
                      <a:pt x="596300" y="271872"/>
                    </a:cubicBezTo>
                    <a:cubicBezTo>
                      <a:pt x="519272" y="400253"/>
                      <a:pt x="409831" y="518915"/>
                      <a:pt x="283659" y="629350"/>
                    </a:cubicBezTo>
                    <a:cubicBezTo>
                      <a:pt x="221042" y="684181"/>
                      <a:pt x="153291" y="736140"/>
                      <a:pt x="85374" y="788486"/>
                    </a:cubicBezTo>
                    <a:cubicBezTo>
                      <a:pt x="70962" y="799585"/>
                      <a:pt x="41973" y="800358"/>
                      <a:pt x="20659" y="789977"/>
                    </a:cubicBezTo>
                    <a:cubicBezTo>
                      <a:pt x="-600" y="779596"/>
                      <a:pt x="-6508" y="762037"/>
                      <a:pt x="7903" y="750938"/>
                    </a:cubicBezTo>
                    <a:cubicBezTo>
                      <a:pt x="60967" y="710133"/>
                      <a:pt x="114915" y="669824"/>
                      <a:pt x="165273" y="627693"/>
                    </a:cubicBezTo>
                    <a:cubicBezTo>
                      <a:pt x="304752" y="510908"/>
                      <a:pt x="428218" y="385399"/>
                      <a:pt x="511707" y="247687"/>
                    </a:cubicBezTo>
                    <a:cubicBezTo>
                      <a:pt x="535616" y="208262"/>
                      <a:pt x="555826" y="167732"/>
                      <a:pt x="571342" y="126209"/>
                    </a:cubicBezTo>
                    <a:cubicBezTo>
                      <a:pt x="584704" y="90262"/>
                      <a:pt x="594091" y="53542"/>
                      <a:pt x="606129" y="17320"/>
                    </a:cubicBezTo>
                    <a:cubicBezTo>
                      <a:pt x="610657" y="3792"/>
                      <a:pt x="633682" y="-3331"/>
                      <a:pt x="657591" y="1528"/>
                    </a:cubicBezTo>
                    <a:close/>
                  </a:path>
                </a:pathLst>
              </a:custGeom>
              <a:solidFill>
                <a:srgbClr val="4F58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4072" name="Google Shape;4072;p47"/>
              <p:cNvGrpSpPr/>
              <p:nvPr/>
            </p:nvGrpSpPr>
            <p:grpSpPr>
              <a:xfrm>
                <a:off x="9909837" y="4781000"/>
                <a:ext cx="1374088" cy="1108945"/>
                <a:chOff x="9909837" y="4781000"/>
                <a:chExt cx="1374088" cy="1108945"/>
              </a:xfrm>
            </p:grpSpPr>
            <p:sp>
              <p:nvSpPr>
                <p:cNvPr id="4073" name="Google Shape;4073;p47"/>
                <p:cNvSpPr/>
                <p:nvPr/>
              </p:nvSpPr>
              <p:spPr>
                <a:xfrm>
                  <a:off x="9909837" y="4781000"/>
                  <a:ext cx="1374088" cy="1092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088" h="1092341" extrusionOk="0">
                      <a:moveTo>
                        <a:pt x="363081" y="1089270"/>
                      </a:moveTo>
                      <a:cubicBezTo>
                        <a:pt x="387764" y="1098878"/>
                        <a:pt x="419459" y="1082920"/>
                        <a:pt x="444859" y="1082424"/>
                      </a:cubicBezTo>
                      <a:cubicBezTo>
                        <a:pt x="467994" y="1081982"/>
                        <a:pt x="717688" y="1049348"/>
                        <a:pt x="753635" y="1045870"/>
                      </a:cubicBezTo>
                      <a:cubicBezTo>
                        <a:pt x="822048" y="1039189"/>
                        <a:pt x="886874" y="1018758"/>
                        <a:pt x="953466" y="1004733"/>
                      </a:cubicBezTo>
                      <a:cubicBezTo>
                        <a:pt x="994990" y="996008"/>
                        <a:pt x="1036789" y="988168"/>
                        <a:pt x="1077539" y="976406"/>
                      </a:cubicBezTo>
                      <a:cubicBezTo>
                        <a:pt x="1203269" y="940018"/>
                        <a:pt x="1310391" y="884580"/>
                        <a:pt x="1359811" y="755923"/>
                      </a:cubicBezTo>
                      <a:cubicBezTo>
                        <a:pt x="1377867" y="708768"/>
                        <a:pt x="1377094" y="666029"/>
                        <a:pt x="1366934" y="617493"/>
                      </a:cubicBezTo>
                      <a:cubicBezTo>
                        <a:pt x="1348822" y="531630"/>
                        <a:pt x="1306802" y="475474"/>
                        <a:pt x="1226019" y="440356"/>
                      </a:cubicBezTo>
                      <a:cubicBezTo>
                        <a:pt x="1200785" y="429367"/>
                        <a:pt x="1189741" y="435773"/>
                        <a:pt x="1160531" y="435883"/>
                      </a:cubicBezTo>
                      <a:cubicBezTo>
                        <a:pt x="1123756" y="435994"/>
                        <a:pt x="1076214" y="434558"/>
                        <a:pt x="1040268" y="425889"/>
                      </a:cubicBezTo>
                      <a:cubicBezTo>
                        <a:pt x="1006640" y="417772"/>
                        <a:pt x="968265" y="389777"/>
                        <a:pt x="940435" y="369457"/>
                      </a:cubicBezTo>
                      <a:cubicBezTo>
                        <a:pt x="866554" y="315454"/>
                        <a:pt x="837344" y="184478"/>
                        <a:pt x="731271" y="181607"/>
                      </a:cubicBezTo>
                      <a:cubicBezTo>
                        <a:pt x="675447" y="180061"/>
                        <a:pt x="633757" y="215400"/>
                        <a:pt x="583288" y="231800"/>
                      </a:cubicBezTo>
                      <a:cubicBezTo>
                        <a:pt x="533041" y="248144"/>
                        <a:pt x="481247" y="235499"/>
                        <a:pt x="433263" y="217112"/>
                      </a:cubicBezTo>
                      <a:cubicBezTo>
                        <a:pt x="386052" y="199001"/>
                        <a:pt x="337019" y="157864"/>
                        <a:pt x="303447" y="120205"/>
                      </a:cubicBezTo>
                      <a:cubicBezTo>
                        <a:pt x="280255" y="94198"/>
                        <a:pt x="262531" y="64822"/>
                        <a:pt x="236081" y="41079"/>
                      </a:cubicBezTo>
                      <a:cubicBezTo>
                        <a:pt x="206209" y="14354"/>
                        <a:pt x="167281" y="-13697"/>
                        <a:pt x="125426" y="7396"/>
                      </a:cubicBezTo>
                      <a:cubicBezTo>
                        <a:pt x="30507" y="55214"/>
                        <a:pt x="8972" y="164986"/>
                        <a:pt x="2512" y="260126"/>
                      </a:cubicBezTo>
                      <a:cubicBezTo>
                        <a:pt x="359" y="291545"/>
                        <a:pt x="-2789" y="319926"/>
                        <a:pt x="4831" y="351014"/>
                      </a:cubicBezTo>
                      <a:cubicBezTo>
                        <a:pt x="31336" y="458301"/>
                        <a:pt x="82633" y="556367"/>
                        <a:pt x="129898" y="655483"/>
                      </a:cubicBezTo>
                      <a:cubicBezTo>
                        <a:pt x="179484" y="759457"/>
                        <a:pt x="233929" y="861388"/>
                        <a:pt x="281580" y="966081"/>
                      </a:cubicBezTo>
                      <a:cubicBezTo>
                        <a:pt x="296048" y="997885"/>
                        <a:pt x="311453" y="1024997"/>
                        <a:pt x="333374" y="1052109"/>
                      </a:cubicBezTo>
                      <a:cubicBezTo>
                        <a:pt x="348394" y="1070662"/>
                        <a:pt x="340719" y="1080602"/>
                        <a:pt x="363081" y="10892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074" name="Google Shape;4074;p47"/>
                <p:cNvSpPr/>
                <p:nvPr/>
              </p:nvSpPr>
              <p:spPr>
                <a:xfrm>
                  <a:off x="10213432" y="4793018"/>
                  <a:ext cx="852698" cy="10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698" h="1081117" extrusionOk="0">
                      <a:moveTo>
                        <a:pt x="53358" y="1081118"/>
                      </a:moveTo>
                      <a:cubicBezTo>
                        <a:pt x="53358" y="1081118"/>
                        <a:pt x="1005968" y="516852"/>
                        <a:pt x="831315" y="238722"/>
                      </a:cubicBezTo>
                      <a:cubicBezTo>
                        <a:pt x="649098" y="-51556"/>
                        <a:pt x="545565" y="165669"/>
                        <a:pt x="514367" y="145957"/>
                      </a:cubicBezTo>
                      <a:cubicBezTo>
                        <a:pt x="485544" y="127680"/>
                        <a:pt x="483225" y="33589"/>
                        <a:pt x="303161" y="3827"/>
                      </a:cubicBezTo>
                      <a:cubicBezTo>
                        <a:pt x="-171874" y="-74692"/>
                        <a:pt x="53358" y="1081118"/>
                        <a:pt x="53358" y="108111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075" name="Google Shape;4075;p47"/>
                <p:cNvSpPr/>
                <p:nvPr/>
              </p:nvSpPr>
              <p:spPr>
                <a:xfrm>
                  <a:off x="10113986" y="5576362"/>
                  <a:ext cx="467483" cy="313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483" h="313583" extrusionOk="0">
                      <a:moveTo>
                        <a:pt x="140049" y="310363"/>
                      </a:moveTo>
                      <a:cubicBezTo>
                        <a:pt x="167050" y="320468"/>
                        <a:pt x="370637" y="307547"/>
                        <a:pt x="431817" y="260833"/>
                      </a:cubicBezTo>
                      <a:cubicBezTo>
                        <a:pt x="493109" y="214120"/>
                        <a:pt x="469862" y="141067"/>
                        <a:pt x="404153" y="102912"/>
                      </a:cubicBezTo>
                      <a:cubicBezTo>
                        <a:pt x="338389" y="64701"/>
                        <a:pt x="273509" y="123784"/>
                        <a:pt x="234912" y="106335"/>
                      </a:cubicBezTo>
                      <a:cubicBezTo>
                        <a:pt x="196315" y="88831"/>
                        <a:pt x="175774" y="26491"/>
                        <a:pt x="120723" y="6447"/>
                      </a:cubicBezTo>
                      <a:cubicBezTo>
                        <a:pt x="71358" y="-11499"/>
                        <a:pt x="-8818" y="6723"/>
                        <a:pt x="791" y="77512"/>
                      </a:cubicBezTo>
                      <a:cubicBezTo>
                        <a:pt x="10399" y="148356"/>
                        <a:pt x="110287" y="299265"/>
                        <a:pt x="140049" y="3103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4076" name="Google Shape;4076;p47"/>
              <p:cNvSpPr/>
              <p:nvPr/>
            </p:nvSpPr>
            <p:spPr>
              <a:xfrm>
                <a:off x="9220181" y="4905936"/>
                <a:ext cx="567883" cy="1467411"/>
              </a:xfrm>
              <a:custGeom>
                <a:avLst/>
                <a:gdLst/>
                <a:ahLst/>
                <a:cxnLst/>
                <a:rect l="l" t="t" r="r" b="b"/>
                <a:pathLst>
                  <a:path w="567883" h="1467411" extrusionOk="0">
                    <a:moveTo>
                      <a:pt x="38506" y="240"/>
                    </a:moveTo>
                    <a:cubicBezTo>
                      <a:pt x="14872" y="2724"/>
                      <a:pt x="-2245" y="23873"/>
                      <a:pt x="240" y="47451"/>
                    </a:cubicBezTo>
                    <a:cubicBezTo>
                      <a:pt x="7031" y="111227"/>
                      <a:pt x="11173" y="175224"/>
                      <a:pt x="19179" y="238834"/>
                    </a:cubicBezTo>
                    <a:cubicBezTo>
                      <a:pt x="28898" y="314979"/>
                      <a:pt x="43199" y="390516"/>
                      <a:pt x="61421" y="465060"/>
                    </a:cubicBezTo>
                    <a:cubicBezTo>
                      <a:pt x="118239" y="696862"/>
                      <a:pt x="207415" y="919830"/>
                      <a:pt x="313819" y="1133135"/>
                    </a:cubicBezTo>
                    <a:cubicBezTo>
                      <a:pt x="366607" y="1238931"/>
                      <a:pt x="424640" y="1341249"/>
                      <a:pt x="482784" y="1444175"/>
                    </a:cubicBezTo>
                    <a:cubicBezTo>
                      <a:pt x="495098" y="1465985"/>
                      <a:pt x="522872" y="1473937"/>
                      <a:pt x="544683" y="1461568"/>
                    </a:cubicBezTo>
                    <a:cubicBezTo>
                      <a:pt x="566439" y="1449254"/>
                      <a:pt x="574390" y="1421204"/>
                      <a:pt x="562077" y="1399449"/>
                    </a:cubicBezTo>
                    <a:cubicBezTo>
                      <a:pt x="516633" y="1319162"/>
                      <a:pt x="470250" y="1239539"/>
                      <a:pt x="427567" y="1157707"/>
                    </a:cubicBezTo>
                    <a:cubicBezTo>
                      <a:pt x="309292" y="930874"/>
                      <a:pt x="207471" y="693163"/>
                      <a:pt x="145683" y="444298"/>
                    </a:cubicBezTo>
                    <a:cubicBezTo>
                      <a:pt x="127957" y="373067"/>
                      <a:pt x="113987" y="300843"/>
                      <a:pt x="104711" y="228011"/>
                    </a:cubicBezTo>
                    <a:cubicBezTo>
                      <a:pt x="96650" y="165008"/>
                      <a:pt x="92453" y="101619"/>
                      <a:pt x="85716" y="38450"/>
                    </a:cubicBezTo>
                    <a:cubicBezTo>
                      <a:pt x="83232" y="14872"/>
                      <a:pt x="62139" y="-2245"/>
                      <a:pt x="38506" y="240"/>
                    </a:cubicBezTo>
                    <a:close/>
                  </a:path>
                </a:pathLst>
              </a:custGeom>
              <a:solidFill>
                <a:srgbClr val="8391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4077" name="Google Shape;4077;p47"/>
              <p:cNvGrpSpPr/>
              <p:nvPr/>
            </p:nvGrpSpPr>
            <p:grpSpPr>
              <a:xfrm>
                <a:off x="7980661" y="3506628"/>
                <a:ext cx="1897178" cy="1487337"/>
                <a:chOff x="7980661" y="3506628"/>
                <a:chExt cx="1897178" cy="1487337"/>
              </a:xfrm>
            </p:grpSpPr>
            <p:sp>
              <p:nvSpPr>
                <p:cNvPr id="4078" name="Google Shape;4078;p47"/>
                <p:cNvSpPr/>
                <p:nvPr/>
              </p:nvSpPr>
              <p:spPr>
                <a:xfrm>
                  <a:off x="7980661" y="3579051"/>
                  <a:ext cx="1897178" cy="1389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7178" h="1389959" extrusionOk="0">
                      <a:moveTo>
                        <a:pt x="1245833" y="1388692"/>
                      </a:moveTo>
                      <a:cubicBezTo>
                        <a:pt x="1211268" y="1396146"/>
                        <a:pt x="1173057" y="1368538"/>
                        <a:pt x="1139816" y="1362574"/>
                      </a:cubicBezTo>
                      <a:cubicBezTo>
                        <a:pt x="1109557" y="1357108"/>
                        <a:pt x="788302" y="1262023"/>
                        <a:pt x="741920" y="1249931"/>
                      </a:cubicBezTo>
                      <a:cubicBezTo>
                        <a:pt x="653406" y="1226850"/>
                        <a:pt x="572457" y="1186431"/>
                        <a:pt x="487974" y="1154018"/>
                      </a:cubicBezTo>
                      <a:cubicBezTo>
                        <a:pt x="435242" y="1133809"/>
                        <a:pt x="381957" y="1114814"/>
                        <a:pt x="330881" y="1090794"/>
                      </a:cubicBezTo>
                      <a:cubicBezTo>
                        <a:pt x="173346" y="1016692"/>
                        <a:pt x="44303" y="921442"/>
                        <a:pt x="6368" y="742096"/>
                      </a:cubicBezTo>
                      <a:cubicBezTo>
                        <a:pt x="-7546" y="676387"/>
                        <a:pt x="2393" y="620342"/>
                        <a:pt x="25971" y="558774"/>
                      </a:cubicBezTo>
                      <a:cubicBezTo>
                        <a:pt x="67715" y="449775"/>
                        <a:pt x="134638" y="384784"/>
                        <a:pt x="248110" y="355519"/>
                      </a:cubicBezTo>
                      <a:cubicBezTo>
                        <a:pt x="283615" y="346353"/>
                        <a:pt x="296702" y="357120"/>
                        <a:pt x="335078" y="363360"/>
                      </a:cubicBezTo>
                      <a:cubicBezTo>
                        <a:pt x="383448" y="371256"/>
                        <a:pt x="446175" y="379263"/>
                        <a:pt x="495153" y="375397"/>
                      </a:cubicBezTo>
                      <a:cubicBezTo>
                        <a:pt x="541094" y="371808"/>
                        <a:pt x="597305" y="343040"/>
                        <a:pt x="638111" y="322168"/>
                      </a:cubicBezTo>
                      <a:cubicBezTo>
                        <a:pt x="746447" y="266674"/>
                        <a:pt x="812267" y="100746"/>
                        <a:pt x="952187" y="119189"/>
                      </a:cubicBezTo>
                      <a:cubicBezTo>
                        <a:pt x="1025792" y="128852"/>
                        <a:pt x="1073114" y="183959"/>
                        <a:pt x="1136171" y="216095"/>
                      </a:cubicBezTo>
                      <a:cubicBezTo>
                        <a:pt x="1198788" y="248066"/>
                        <a:pt x="1269466" y="242379"/>
                        <a:pt x="1336279" y="228188"/>
                      </a:cubicBezTo>
                      <a:cubicBezTo>
                        <a:pt x="1402043" y="214273"/>
                        <a:pt x="1475096" y="170486"/>
                        <a:pt x="1527056" y="128079"/>
                      </a:cubicBezTo>
                      <a:cubicBezTo>
                        <a:pt x="1563002" y="98758"/>
                        <a:pt x="1592322" y="63916"/>
                        <a:pt x="1632079" y="38240"/>
                      </a:cubicBezTo>
                      <a:cubicBezTo>
                        <a:pt x="1676860" y="9361"/>
                        <a:pt x="1733955" y="-19296"/>
                        <a:pt x="1784479" y="17147"/>
                      </a:cubicBezTo>
                      <a:cubicBezTo>
                        <a:pt x="1899221" y="99863"/>
                        <a:pt x="1904411" y="248563"/>
                        <a:pt x="1893092" y="374845"/>
                      </a:cubicBezTo>
                      <a:cubicBezTo>
                        <a:pt x="1889281" y="416534"/>
                        <a:pt x="1887515" y="454524"/>
                        <a:pt x="1870950" y="493729"/>
                      </a:cubicBezTo>
                      <a:cubicBezTo>
                        <a:pt x="1813689" y="629121"/>
                        <a:pt x="1725728" y="747231"/>
                        <a:pt x="1642902" y="867550"/>
                      </a:cubicBezTo>
                      <a:cubicBezTo>
                        <a:pt x="1556045" y="993722"/>
                        <a:pt x="1463169" y="1116249"/>
                        <a:pt x="1378576" y="1243801"/>
                      </a:cubicBezTo>
                      <a:cubicBezTo>
                        <a:pt x="1352900" y="1282564"/>
                        <a:pt x="1327058" y="1314921"/>
                        <a:pt x="1292603" y="1346009"/>
                      </a:cubicBezTo>
                      <a:cubicBezTo>
                        <a:pt x="1268914" y="1367267"/>
                        <a:pt x="1277031" y="1381900"/>
                        <a:pt x="1245833" y="138869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079" name="Google Shape;4079;p47"/>
                <p:cNvSpPr/>
                <p:nvPr/>
              </p:nvSpPr>
              <p:spPr>
                <a:xfrm>
                  <a:off x="8341272" y="3506628"/>
                  <a:ext cx="1103728" cy="146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728" h="1467464" extrusionOk="0">
                      <a:moveTo>
                        <a:pt x="892401" y="1467464"/>
                      </a:moveTo>
                      <a:cubicBezTo>
                        <a:pt x="892401" y="1467464"/>
                        <a:pt x="-240826" y="526726"/>
                        <a:pt x="46746" y="197961"/>
                      </a:cubicBezTo>
                      <a:cubicBezTo>
                        <a:pt x="346908" y="-145159"/>
                        <a:pt x="437520" y="161849"/>
                        <a:pt x="482633" y="142468"/>
                      </a:cubicBezTo>
                      <a:cubicBezTo>
                        <a:pt x="524321" y="124522"/>
                        <a:pt x="547071" y="1387"/>
                        <a:pt x="789807" y="7"/>
                      </a:cubicBezTo>
                      <a:cubicBezTo>
                        <a:pt x="1430273" y="-3693"/>
                        <a:pt x="892401" y="1467464"/>
                        <a:pt x="892401" y="14674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080" name="Google Shape;4080;p47"/>
                <p:cNvSpPr/>
                <p:nvPr/>
              </p:nvSpPr>
              <p:spPr>
                <a:xfrm>
                  <a:off x="8840450" y="4595671"/>
                  <a:ext cx="643591" cy="398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591" h="398294" extrusionOk="0">
                      <a:moveTo>
                        <a:pt x="407303" y="397637"/>
                      </a:moveTo>
                      <a:cubicBezTo>
                        <a:pt x="369810" y="405257"/>
                        <a:pt x="105043" y="345622"/>
                        <a:pt x="34364" y="271465"/>
                      </a:cubicBezTo>
                      <a:cubicBezTo>
                        <a:pt x="-36314" y="197308"/>
                        <a:pt x="9516" y="106200"/>
                        <a:pt x="103827" y="69811"/>
                      </a:cubicBezTo>
                      <a:cubicBezTo>
                        <a:pt x="198139" y="33423"/>
                        <a:pt x="271081" y="124587"/>
                        <a:pt x="325360" y="109733"/>
                      </a:cubicBezTo>
                      <a:cubicBezTo>
                        <a:pt x="379749" y="94880"/>
                        <a:pt x="419782" y="17244"/>
                        <a:pt x="496203" y="2446"/>
                      </a:cubicBezTo>
                      <a:cubicBezTo>
                        <a:pt x="564893" y="-10806"/>
                        <a:pt x="666438" y="29944"/>
                        <a:pt x="638995" y="120943"/>
                      </a:cubicBezTo>
                      <a:cubicBezTo>
                        <a:pt x="611552" y="211885"/>
                        <a:pt x="448716" y="389244"/>
                        <a:pt x="407303" y="3976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4081" name="Google Shape;4081;p47"/>
              <p:cNvSpPr/>
              <p:nvPr/>
            </p:nvSpPr>
            <p:spPr>
              <a:xfrm>
                <a:off x="7764543" y="5108662"/>
                <a:ext cx="1401351" cy="974017"/>
              </a:xfrm>
              <a:custGeom>
                <a:avLst/>
                <a:gdLst/>
                <a:ahLst/>
                <a:cxnLst/>
                <a:rect l="l" t="t" r="r" b="b"/>
                <a:pathLst>
                  <a:path w="1401351" h="974017" extrusionOk="0">
                    <a:moveTo>
                      <a:pt x="615413" y="783972"/>
                    </a:moveTo>
                    <a:cubicBezTo>
                      <a:pt x="286759" y="783972"/>
                      <a:pt x="867922" y="531684"/>
                      <a:pt x="858867" y="520309"/>
                    </a:cubicBezTo>
                    <a:cubicBezTo>
                      <a:pt x="837994" y="494081"/>
                      <a:pt x="662403" y="601700"/>
                      <a:pt x="521985" y="595073"/>
                    </a:cubicBezTo>
                    <a:cubicBezTo>
                      <a:pt x="381568" y="588447"/>
                      <a:pt x="120500" y="503357"/>
                      <a:pt x="111168" y="447753"/>
                    </a:cubicBezTo>
                    <a:cubicBezTo>
                      <a:pt x="101836" y="392149"/>
                      <a:pt x="358818" y="381216"/>
                      <a:pt x="484658" y="372713"/>
                    </a:cubicBezTo>
                    <a:cubicBezTo>
                      <a:pt x="610499" y="364209"/>
                      <a:pt x="819221" y="367246"/>
                      <a:pt x="824522" y="350460"/>
                    </a:cubicBezTo>
                    <a:cubicBezTo>
                      <a:pt x="828718" y="336987"/>
                      <a:pt x="688024" y="212582"/>
                      <a:pt x="481897" y="150297"/>
                    </a:cubicBezTo>
                    <a:cubicBezTo>
                      <a:pt x="275771" y="88012"/>
                      <a:pt x="-2414" y="114130"/>
                      <a:pt x="16" y="101319"/>
                    </a:cubicBezTo>
                    <a:cubicBezTo>
                      <a:pt x="2500" y="88509"/>
                      <a:pt x="291508" y="69459"/>
                      <a:pt x="480628" y="103693"/>
                    </a:cubicBezTo>
                    <a:cubicBezTo>
                      <a:pt x="669692" y="137928"/>
                      <a:pt x="773777" y="251676"/>
                      <a:pt x="777642" y="248308"/>
                    </a:cubicBezTo>
                    <a:cubicBezTo>
                      <a:pt x="782612" y="244056"/>
                      <a:pt x="711492" y="185802"/>
                      <a:pt x="690896" y="122081"/>
                    </a:cubicBezTo>
                    <a:cubicBezTo>
                      <a:pt x="670354" y="58360"/>
                      <a:pt x="658759" y="8554"/>
                      <a:pt x="667318" y="2646"/>
                    </a:cubicBezTo>
                    <a:cubicBezTo>
                      <a:pt x="685981" y="-10165"/>
                      <a:pt x="774274" y="23960"/>
                      <a:pt x="869910" y="96019"/>
                    </a:cubicBezTo>
                    <a:cubicBezTo>
                      <a:pt x="965547" y="168077"/>
                      <a:pt x="1062619" y="291212"/>
                      <a:pt x="1084154" y="278181"/>
                    </a:cubicBezTo>
                    <a:cubicBezTo>
                      <a:pt x="1102321" y="267192"/>
                      <a:pt x="1113916" y="121860"/>
                      <a:pt x="1141138" y="117498"/>
                    </a:cubicBezTo>
                    <a:cubicBezTo>
                      <a:pt x="1311374" y="90165"/>
                      <a:pt x="1412421" y="896781"/>
                      <a:pt x="1400384" y="952495"/>
                    </a:cubicBezTo>
                    <a:cubicBezTo>
                      <a:pt x="1379346" y="1050120"/>
                      <a:pt x="1218553" y="783972"/>
                      <a:pt x="615413" y="783972"/>
                    </a:cubicBezTo>
                    <a:close/>
                  </a:path>
                </a:pathLst>
              </a:custGeom>
              <a:solidFill>
                <a:srgbClr val="495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82" name="Google Shape;4082;p47"/>
              <p:cNvSpPr/>
              <p:nvPr/>
            </p:nvSpPr>
            <p:spPr>
              <a:xfrm>
                <a:off x="7079201" y="5303685"/>
                <a:ext cx="2079928" cy="1085077"/>
              </a:xfrm>
              <a:custGeom>
                <a:avLst/>
                <a:gdLst/>
                <a:ahLst/>
                <a:cxnLst/>
                <a:rect l="l" t="t" r="r" b="b"/>
                <a:pathLst>
                  <a:path w="2079928" h="1085077" extrusionOk="0">
                    <a:moveTo>
                      <a:pt x="2079928" y="1085077"/>
                    </a:moveTo>
                    <a:cubicBezTo>
                      <a:pt x="2079928" y="1085077"/>
                      <a:pt x="1617041" y="829752"/>
                      <a:pt x="1342555" y="812414"/>
                    </a:cubicBezTo>
                    <a:cubicBezTo>
                      <a:pt x="1068070" y="795075"/>
                      <a:pt x="656976" y="781216"/>
                      <a:pt x="412860" y="609158"/>
                    </a:cubicBezTo>
                    <a:cubicBezTo>
                      <a:pt x="5301" y="321917"/>
                      <a:pt x="0" y="0"/>
                      <a:pt x="0" y="0"/>
                    </a:cubicBezTo>
                    <a:cubicBezTo>
                      <a:pt x="0" y="0"/>
                      <a:pt x="337599" y="269074"/>
                      <a:pt x="601814" y="360293"/>
                    </a:cubicBezTo>
                    <a:cubicBezTo>
                      <a:pt x="797670" y="427935"/>
                      <a:pt x="970998" y="385472"/>
                      <a:pt x="1284301" y="451126"/>
                    </a:cubicBezTo>
                    <a:cubicBezTo>
                      <a:pt x="1549731" y="506785"/>
                      <a:pt x="2079928" y="1085077"/>
                      <a:pt x="2079928" y="1085077"/>
                    </a:cubicBezTo>
                    <a:close/>
                  </a:path>
                </a:pathLst>
              </a:custGeom>
              <a:solidFill>
                <a:srgbClr val="899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4083" name="Google Shape;4083;p47"/>
              <p:cNvGrpSpPr/>
              <p:nvPr/>
            </p:nvGrpSpPr>
            <p:grpSpPr>
              <a:xfrm>
                <a:off x="8526729" y="5379246"/>
                <a:ext cx="1404340" cy="1480661"/>
                <a:chOff x="8526729" y="5379246"/>
                <a:chExt cx="1404340" cy="1480661"/>
              </a:xfrm>
            </p:grpSpPr>
            <p:sp>
              <p:nvSpPr>
                <p:cNvPr id="4084" name="Google Shape;4084;p47"/>
                <p:cNvSpPr/>
                <p:nvPr/>
              </p:nvSpPr>
              <p:spPr>
                <a:xfrm>
                  <a:off x="8526729" y="5379246"/>
                  <a:ext cx="1404340" cy="1480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340" h="1480661" extrusionOk="0">
                      <a:moveTo>
                        <a:pt x="521413" y="470760"/>
                      </a:moveTo>
                      <a:cubicBezTo>
                        <a:pt x="521413" y="470760"/>
                        <a:pt x="438698" y="-13938"/>
                        <a:pt x="701091" y="308"/>
                      </a:cubicBezTo>
                      <a:cubicBezTo>
                        <a:pt x="963373" y="14554"/>
                        <a:pt x="855092" y="499308"/>
                        <a:pt x="855092" y="499308"/>
                      </a:cubicBezTo>
                      <a:cubicBezTo>
                        <a:pt x="855092" y="499308"/>
                        <a:pt x="1140179" y="91583"/>
                        <a:pt x="1325544" y="331060"/>
                      </a:cubicBezTo>
                      <a:cubicBezTo>
                        <a:pt x="1536088" y="603117"/>
                        <a:pt x="1083195" y="753086"/>
                        <a:pt x="1083195" y="753086"/>
                      </a:cubicBezTo>
                      <a:cubicBezTo>
                        <a:pt x="1083195" y="753086"/>
                        <a:pt x="1509639" y="876222"/>
                        <a:pt x="1379712" y="1106644"/>
                      </a:cubicBezTo>
                      <a:cubicBezTo>
                        <a:pt x="1165855" y="1485877"/>
                        <a:pt x="866467" y="1049604"/>
                        <a:pt x="866467" y="1049604"/>
                      </a:cubicBezTo>
                      <a:cubicBezTo>
                        <a:pt x="866467" y="1049604"/>
                        <a:pt x="980491" y="1465888"/>
                        <a:pt x="701145" y="1480134"/>
                      </a:cubicBezTo>
                      <a:cubicBezTo>
                        <a:pt x="347700" y="1498190"/>
                        <a:pt x="475859" y="1046733"/>
                        <a:pt x="475859" y="1046733"/>
                      </a:cubicBezTo>
                      <a:cubicBezTo>
                        <a:pt x="475859" y="1046733"/>
                        <a:pt x="256314" y="1374614"/>
                        <a:pt x="65262" y="1177874"/>
                      </a:cubicBezTo>
                      <a:cubicBezTo>
                        <a:pt x="-156822" y="949163"/>
                        <a:pt x="259131" y="727356"/>
                        <a:pt x="259131" y="727356"/>
                      </a:cubicBezTo>
                      <a:cubicBezTo>
                        <a:pt x="259131" y="727356"/>
                        <a:pt x="-128661" y="610460"/>
                        <a:pt x="59520" y="362368"/>
                      </a:cubicBezTo>
                      <a:cubicBezTo>
                        <a:pt x="287954" y="61268"/>
                        <a:pt x="521413" y="470760"/>
                        <a:pt x="521413" y="47076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085" name="Google Shape;4085;p47"/>
                <p:cNvSpPr/>
                <p:nvPr/>
              </p:nvSpPr>
              <p:spPr>
                <a:xfrm>
                  <a:off x="8968905" y="5947575"/>
                  <a:ext cx="476139" cy="476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139" h="476194" extrusionOk="0">
                      <a:moveTo>
                        <a:pt x="0" y="238097"/>
                      </a:moveTo>
                      <a:cubicBezTo>
                        <a:pt x="0" y="106625"/>
                        <a:pt x="106569" y="0"/>
                        <a:pt x="238097" y="0"/>
                      </a:cubicBezTo>
                      <a:cubicBezTo>
                        <a:pt x="369514" y="0"/>
                        <a:pt x="476139" y="106570"/>
                        <a:pt x="476139" y="238097"/>
                      </a:cubicBezTo>
                      <a:cubicBezTo>
                        <a:pt x="476139" y="369570"/>
                        <a:pt x="369514" y="476195"/>
                        <a:pt x="238097" y="476195"/>
                      </a:cubicBezTo>
                      <a:cubicBezTo>
                        <a:pt x="106569" y="476195"/>
                        <a:pt x="0" y="369570"/>
                        <a:pt x="0" y="2380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4086" name="Google Shape;4086;p47"/>
              <p:cNvGrpSpPr/>
              <p:nvPr/>
            </p:nvGrpSpPr>
            <p:grpSpPr>
              <a:xfrm>
                <a:off x="10693616" y="5959907"/>
                <a:ext cx="754516" cy="687629"/>
                <a:chOff x="10693616" y="5959907"/>
                <a:chExt cx="754516" cy="687629"/>
              </a:xfrm>
            </p:grpSpPr>
            <p:sp>
              <p:nvSpPr>
                <p:cNvPr id="4087" name="Google Shape;4087;p47"/>
                <p:cNvSpPr/>
                <p:nvPr/>
              </p:nvSpPr>
              <p:spPr>
                <a:xfrm>
                  <a:off x="10693616" y="5959907"/>
                  <a:ext cx="754516" cy="687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516" h="687629" extrusionOk="0">
                      <a:moveTo>
                        <a:pt x="357371" y="186561"/>
                      </a:moveTo>
                      <a:cubicBezTo>
                        <a:pt x="357371" y="186561"/>
                        <a:pt x="417503" y="-49715"/>
                        <a:pt x="533459" y="9534"/>
                      </a:cubicBezTo>
                      <a:cubicBezTo>
                        <a:pt x="649526" y="68782"/>
                        <a:pt x="502813" y="266626"/>
                        <a:pt x="502813" y="266626"/>
                      </a:cubicBezTo>
                      <a:cubicBezTo>
                        <a:pt x="502813" y="266626"/>
                        <a:pt x="714130" y="139294"/>
                        <a:pt x="749801" y="285124"/>
                      </a:cubicBezTo>
                      <a:cubicBezTo>
                        <a:pt x="790441" y="450776"/>
                        <a:pt x="555049" y="427530"/>
                        <a:pt x="555049" y="427530"/>
                      </a:cubicBezTo>
                      <a:cubicBezTo>
                        <a:pt x="555049" y="427530"/>
                        <a:pt x="723518" y="569162"/>
                        <a:pt x="618218" y="647405"/>
                      </a:cubicBezTo>
                      <a:cubicBezTo>
                        <a:pt x="444945" y="776172"/>
                        <a:pt x="397182" y="518251"/>
                        <a:pt x="397182" y="518251"/>
                      </a:cubicBezTo>
                      <a:cubicBezTo>
                        <a:pt x="397182" y="518251"/>
                        <a:pt x="365046" y="729845"/>
                        <a:pt x="235562" y="680039"/>
                      </a:cubicBezTo>
                      <a:cubicBezTo>
                        <a:pt x="71787" y="617091"/>
                        <a:pt x="220708" y="438352"/>
                        <a:pt x="220708" y="438352"/>
                      </a:cubicBezTo>
                      <a:cubicBezTo>
                        <a:pt x="220708" y="438352"/>
                        <a:pt x="55221" y="542713"/>
                        <a:pt x="8287" y="415106"/>
                      </a:cubicBezTo>
                      <a:cubicBezTo>
                        <a:pt x="-46324" y="266792"/>
                        <a:pt x="186859" y="250006"/>
                        <a:pt x="186859" y="250006"/>
                      </a:cubicBezTo>
                      <a:cubicBezTo>
                        <a:pt x="186859" y="250006"/>
                        <a:pt x="34681" y="118975"/>
                        <a:pt x="169853" y="44487"/>
                      </a:cubicBezTo>
                      <a:cubicBezTo>
                        <a:pt x="334069" y="-45959"/>
                        <a:pt x="357371" y="186561"/>
                        <a:pt x="357371" y="18656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088" name="Google Shape;4088;p47"/>
                <p:cNvSpPr/>
                <p:nvPr/>
              </p:nvSpPr>
              <p:spPr>
                <a:xfrm>
                  <a:off x="10937356" y="6212428"/>
                  <a:ext cx="236096" cy="236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096" h="236105" extrusionOk="0">
                      <a:moveTo>
                        <a:pt x="10154" y="70152"/>
                      </a:moveTo>
                      <a:cubicBezTo>
                        <a:pt x="36658" y="10572"/>
                        <a:pt x="106398" y="-16264"/>
                        <a:pt x="165977" y="10186"/>
                      </a:cubicBezTo>
                      <a:cubicBezTo>
                        <a:pt x="225501" y="36634"/>
                        <a:pt x="252337" y="106429"/>
                        <a:pt x="225943" y="165954"/>
                      </a:cubicBezTo>
                      <a:cubicBezTo>
                        <a:pt x="199439" y="225533"/>
                        <a:pt x="129699" y="252369"/>
                        <a:pt x="70120" y="225920"/>
                      </a:cubicBezTo>
                      <a:cubicBezTo>
                        <a:pt x="10595" y="199470"/>
                        <a:pt x="-16240" y="129731"/>
                        <a:pt x="10154" y="701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4089" name="Google Shape;4089;p47"/>
            <p:cNvGrpSpPr/>
            <p:nvPr/>
          </p:nvGrpSpPr>
          <p:grpSpPr>
            <a:xfrm>
              <a:off x="11335042" y="5211986"/>
              <a:ext cx="600214" cy="491175"/>
              <a:chOff x="10100277" y="3967778"/>
              <a:chExt cx="875330" cy="716312"/>
            </a:xfrm>
          </p:grpSpPr>
          <p:grpSp>
            <p:nvGrpSpPr>
              <p:cNvPr id="4090" name="Google Shape;4090;p47"/>
              <p:cNvGrpSpPr/>
              <p:nvPr/>
            </p:nvGrpSpPr>
            <p:grpSpPr>
              <a:xfrm>
                <a:off x="10242868" y="3967778"/>
                <a:ext cx="732739" cy="629058"/>
                <a:chOff x="10242868" y="3967778"/>
                <a:chExt cx="732739" cy="629058"/>
              </a:xfrm>
            </p:grpSpPr>
            <p:grpSp>
              <p:nvGrpSpPr>
                <p:cNvPr id="4091" name="Google Shape;4091;p47"/>
                <p:cNvGrpSpPr/>
                <p:nvPr/>
              </p:nvGrpSpPr>
              <p:grpSpPr>
                <a:xfrm>
                  <a:off x="10286667" y="3967778"/>
                  <a:ext cx="688940" cy="628988"/>
                  <a:chOff x="10286667" y="3967778"/>
                  <a:chExt cx="688940" cy="628988"/>
                </a:xfrm>
              </p:grpSpPr>
              <p:sp>
                <p:nvSpPr>
                  <p:cNvPr id="4092" name="Google Shape;4092;p47"/>
                  <p:cNvSpPr/>
                  <p:nvPr/>
                </p:nvSpPr>
                <p:spPr>
                  <a:xfrm>
                    <a:off x="10286667" y="3967778"/>
                    <a:ext cx="688940" cy="628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8940" h="628988" extrusionOk="0">
                        <a:moveTo>
                          <a:pt x="43955" y="525702"/>
                        </a:moveTo>
                        <a:cubicBezTo>
                          <a:pt x="-49474" y="411402"/>
                          <a:pt x="9278" y="149506"/>
                          <a:pt x="189397" y="58066"/>
                        </a:cubicBezTo>
                        <a:cubicBezTo>
                          <a:pt x="369461" y="-33319"/>
                          <a:pt x="564213" y="-24539"/>
                          <a:pt x="652560" y="139898"/>
                        </a:cubicBezTo>
                        <a:cubicBezTo>
                          <a:pt x="732239" y="288101"/>
                          <a:pt x="677298" y="445913"/>
                          <a:pt x="524291" y="560876"/>
                        </a:cubicBezTo>
                        <a:cubicBezTo>
                          <a:pt x="394088" y="658721"/>
                          <a:pt x="149309" y="654690"/>
                          <a:pt x="43955" y="525702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093" name="Google Shape;4093;p47"/>
                  <p:cNvSpPr/>
                  <p:nvPr/>
                </p:nvSpPr>
                <p:spPr>
                  <a:xfrm>
                    <a:off x="10539122" y="4097019"/>
                    <a:ext cx="405460" cy="24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460" h="241410" extrusionOk="0">
                        <a:moveTo>
                          <a:pt x="0" y="241411"/>
                        </a:moveTo>
                        <a:lnTo>
                          <a:pt x="393313" y="0"/>
                        </a:lnTo>
                        <a:cubicBezTo>
                          <a:pt x="393313" y="0"/>
                          <a:pt x="397455" y="3865"/>
                          <a:pt x="400491" y="9000"/>
                        </a:cubicBezTo>
                        <a:cubicBezTo>
                          <a:pt x="403584" y="14136"/>
                          <a:pt x="405461" y="20486"/>
                          <a:pt x="405461" y="20486"/>
                        </a:cubicBezTo>
                        <a:lnTo>
                          <a:pt x="0" y="2414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094" name="Google Shape;4094;p47"/>
                  <p:cNvSpPr/>
                  <p:nvPr/>
                </p:nvSpPr>
                <p:spPr>
                  <a:xfrm>
                    <a:off x="10643428" y="4496628"/>
                    <a:ext cx="65652" cy="65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52" h="65653" extrusionOk="0">
                        <a:moveTo>
                          <a:pt x="32854" y="0"/>
                        </a:moveTo>
                        <a:cubicBezTo>
                          <a:pt x="14798" y="0"/>
                          <a:pt x="0" y="14743"/>
                          <a:pt x="0" y="32910"/>
                        </a:cubicBezTo>
                        <a:cubicBezTo>
                          <a:pt x="0" y="51076"/>
                          <a:pt x="14853" y="65654"/>
                          <a:pt x="32854" y="65654"/>
                        </a:cubicBezTo>
                        <a:cubicBezTo>
                          <a:pt x="51021" y="65654"/>
                          <a:pt x="65653" y="51021"/>
                          <a:pt x="65653" y="32910"/>
                        </a:cubicBezTo>
                        <a:cubicBezTo>
                          <a:pt x="65653" y="14799"/>
                          <a:pt x="50966" y="0"/>
                          <a:pt x="3285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095" name="Google Shape;4095;p47"/>
                  <p:cNvSpPr/>
                  <p:nvPr/>
                </p:nvSpPr>
                <p:spPr>
                  <a:xfrm>
                    <a:off x="10691081" y="4293428"/>
                    <a:ext cx="101047" cy="101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047" h="101047" extrusionOk="0">
                        <a:moveTo>
                          <a:pt x="50523" y="0"/>
                        </a:moveTo>
                        <a:cubicBezTo>
                          <a:pt x="22584" y="0"/>
                          <a:pt x="0" y="22639"/>
                          <a:pt x="0" y="50524"/>
                        </a:cubicBezTo>
                        <a:cubicBezTo>
                          <a:pt x="0" y="78464"/>
                          <a:pt x="22584" y="101048"/>
                          <a:pt x="50523" y="101048"/>
                        </a:cubicBezTo>
                        <a:cubicBezTo>
                          <a:pt x="78408" y="101048"/>
                          <a:pt x="101047" y="78409"/>
                          <a:pt x="101047" y="50524"/>
                        </a:cubicBezTo>
                        <a:cubicBezTo>
                          <a:pt x="101047" y="22639"/>
                          <a:pt x="78464" y="0"/>
                          <a:pt x="5052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096" name="Google Shape;4096;p47"/>
                  <p:cNvSpPr/>
                  <p:nvPr/>
                </p:nvSpPr>
                <p:spPr>
                  <a:xfrm>
                    <a:off x="10903557" y="4268359"/>
                    <a:ext cx="70070" cy="80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070" h="80672" extrusionOk="0">
                        <a:moveTo>
                          <a:pt x="40419" y="0"/>
                        </a:moveTo>
                        <a:cubicBezTo>
                          <a:pt x="18111" y="0"/>
                          <a:pt x="0" y="18001"/>
                          <a:pt x="0" y="40253"/>
                        </a:cubicBezTo>
                        <a:cubicBezTo>
                          <a:pt x="0" y="62561"/>
                          <a:pt x="18111" y="80673"/>
                          <a:pt x="40419" y="80673"/>
                        </a:cubicBezTo>
                        <a:cubicBezTo>
                          <a:pt x="45112" y="80673"/>
                          <a:pt x="49364" y="79403"/>
                          <a:pt x="53616" y="77912"/>
                        </a:cubicBezTo>
                        <a:cubicBezTo>
                          <a:pt x="61622" y="56763"/>
                          <a:pt x="67254" y="35229"/>
                          <a:pt x="70071" y="13473"/>
                        </a:cubicBezTo>
                        <a:cubicBezTo>
                          <a:pt x="62782" y="5301"/>
                          <a:pt x="52346" y="0"/>
                          <a:pt x="4041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097" name="Google Shape;4097;p47"/>
                  <p:cNvSpPr/>
                  <p:nvPr/>
                </p:nvSpPr>
                <p:spPr>
                  <a:xfrm>
                    <a:off x="10586758" y="4110866"/>
                    <a:ext cx="101246" cy="101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246" h="101162" extrusionOk="0">
                        <a:moveTo>
                          <a:pt x="54902" y="179"/>
                        </a:moveTo>
                        <a:cubicBezTo>
                          <a:pt x="35301" y="-1478"/>
                          <a:pt x="15643" y="8461"/>
                          <a:pt x="5869" y="26959"/>
                        </a:cubicBezTo>
                        <a:cubicBezTo>
                          <a:pt x="-7217" y="51641"/>
                          <a:pt x="2335" y="82287"/>
                          <a:pt x="27018" y="95318"/>
                        </a:cubicBezTo>
                        <a:cubicBezTo>
                          <a:pt x="51700" y="108349"/>
                          <a:pt x="82345" y="98852"/>
                          <a:pt x="95377" y="74170"/>
                        </a:cubicBezTo>
                        <a:cubicBezTo>
                          <a:pt x="108464" y="49488"/>
                          <a:pt x="98910" y="19008"/>
                          <a:pt x="74228" y="5976"/>
                        </a:cubicBezTo>
                        <a:cubicBezTo>
                          <a:pt x="67989" y="2718"/>
                          <a:pt x="61418" y="786"/>
                          <a:pt x="54902" y="17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098" name="Google Shape;4098;p47"/>
                  <p:cNvSpPr/>
                  <p:nvPr/>
                </p:nvSpPr>
                <p:spPr>
                  <a:xfrm>
                    <a:off x="10722645" y="3970019"/>
                    <a:ext cx="80503" cy="69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03" h="69394" extrusionOk="0">
                        <a:moveTo>
                          <a:pt x="12775" y="0"/>
                        </a:moveTo>
                        <a:cubicBezTo>
                          <a:pt x="9628" y="2982"/>
                          <a:pt x="6812" y="6240"/>
                          <a:pt x="4658" y="10271"/>
                        </a:cubicBezTo>
                        <a:cubicBezTo>
                          <a:pt x="-5778" y="29983"/>
                          <a:pt x="1952" y="54334"/>
                          <a:pt x="21555" y="64715"/>
                        </a:cubicBezTo>
                        <a:cubicBezTo>
                          <a:pt x="41267" y="75096"/>
                          <a:pt x="65618" y="67641"/>
                          <a:pt x="76054" y="47929"/>
                        </a:cubicBezTo>
                        <a:cubicBezTo>
                          <a:pt x="81686" y="37162"/>
                          <a:pt x="81686" y="25179"/>
                          <a:pt x="77655" y="14633"/>
                        </a:cubicBezTo>
                        <a:cubicBezTo>
                          <a:pt x="57004" y="7179"/>
                          <a:pt x="35304" y="2540"/>
                          <a:pt x="1277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099" name="Google Shape;4099;p47"/>
                  <p:cNvSpPr/>
                  <p:nvPr/>
                </p:nvSpPr>
                <p:spPr>
                  <a:xfrm>
                    <a:off x="10409885" y="4099935"/>
                    <a:ext cx="65609" cy="65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09" h="65672" extrusionOk="0">
                        <a:moveTo>
                          <a:pt x="35698" y="122"/>
                        </a:moveTo>
                        <a:cubicBezTo>
                          <a:pt x="22944" y="-983"/>
                          <a:pt x="10188" y="5478"/>
                          <a:pt x="3783" y="17515"/>
                        </a:cubicBezTo>
                        <a:cubicBezTo>
                          <a:pt x="-4665" y="33528"/>
                          <a:pt x="1519" y="53351"/>
                          <a:pt x="17532" y="61855"/>
                        </a:cubicBezTo>
                        <a:cubicBezTo>
                          <a:pt x="33600" y="70303"/>
                          <a:pt x="53368" y="64284"/>
                          <a:pt x="61816" y="48216"/>
                        </a:cubicBezTo>
                        <a:cubicBezTo>
                          <a:pt x="70265" y="32203"/>
                          <a:pt x="64135" y="12380"/>
                          <a:pt x="48067" y="3876"/>
                        </a:cubicBezTo>
                        <a:cubicBezTo>
                          <a:pt x="44147" y="1778"/>
                          <a:pt x="39950" y="508"/>
                          <a:pt x="35698" y="12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00" name="Google Shape;4100;p47"/>
                  <p:cNvSpPr/>
                  <p:nvPr/>
                </p:nvSpPr>
                <p:spPr>
                  <a:xfrm>
                    <a:off x="10378823" y="3999405"/>
                    <a:ext cx="328704" cy="271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704" h="271523" extrusionOk="0">
                        <a:moveTo>
                          <a:pt x="321479" y="101"/>
                        </a:moveTo>
                        <a:cubicBezTo>
                          <a:pt x="287023" y="-2108"/>
                          <a:pt x="178963" y="32403"/>
                          <a:pt x="122530" y="53772"/>
                        </a:cubicBezTo>
                        <a:cubicBezTo>
                          <a:pt x="62178" y="76688"/>
                          <a:pt x="-43950" y="170115"/>
                          <a:pt x="19606" y="244549"/>
                        </a:cubicBezTo>
                        <a:cubicBezTo>
                          <a:pt x="75264" y="309650"/>
                          <a:pt x="132911" y="246978"/>
                          <a:pt x="180840" y="162054"/>
                        </a:cubicBezTo>
                        <a:cubicBezTo>
                          <a:pt x="260905" y="20421"/>
                          <a:pt x="355824" y="2310"/>
                          <a:pt x="321479" y="10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29803"/>
                        </a:srgbClr>
                      </a:gs>
                      <a:gs pos="100000">
                        <a:srgbClr val="FFFFFF">
                          <a:alpha val="22745"/>
                        </a:srgbClr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  <p:sp>
              <p:nvSpPr>
                <p:cNvPr id="4101" name="Google Shape;4101;p47"/>
                <p:cNvSpPr/>
                <p:nvPr/>
              </p:nvSpPr>
              <p:spPr>
                <a:xfrm>
                  <a:off x="10375955" y="4272122"/>
                  <a:ext cx="161974" cy="23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74" h="232070" extrusionOk="0">
                      <a:moveTo>
                        <a:pt x="0" y="14128"/>
                      </a:moveTo>
                      <a:cubicBezTo>
                        <a:pt x="0" y="14128"/>
                        <a:pt x="65875" y="-46943"/>
                        <a:pt x="139756" y="84861"/>
                      </a:cubicBezTo>
                      <a:cubicBezTo>
                        <a:pt x="198396" y="189498"/>
                        <a:pt x="122417" y="232071"/>
                        <a:pt x="122417" y="232071"/>
                      </a:cubicBezTo>
                      <a:lnTo>
                        <a:pt x="0" y="14128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02" name="Google Shape;4102;p47"/>
                <p:cNvSpPr/>
                <p:nvPr/>
              </p:nvSpPr>
              <p:spPr>
                <a:xfrm>
                  <a:off x="10242868" y="4205246"/>
                  <a:ext cx="309557" cy="39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57" h="391590" extrusionOk="0">
                      <a:moveTo>
                        <a:pt x="73784" y="0"/>
                      </a:moveTo>
                      <a:cubicBezTo>
                        <a:pt x="73784" y="0"/>
                        <a:pt x="128007" y="32909"/>
                        <a:pt x="156002" y="70733"/>
                      </a:cubicBezTo>
                      <a:cubicBezTo>
                        <a:pt x="192280" y="119711"/>
                        <a:pt x="206968" y="153780"/>
                        <a:pt x="214312" y="146768"/>
                      </a:cubicBezTo>
                      <a:cubicBezTo>
                        <a:pt x="218122" y="143234"/>
                        <a:pt x="217846" y="91109"/>
                        <a:pt x="236509" y="88513"/>
                      </a:cubicBezTo>
                      <a:cubicBezTo>
                        <a:pt x="283665" y="81942"/>
                        <a:pt x="323421" y="155879"/>
                        <a:pt x="304924" y="183377"/>
                      </a:cubicBezTo>
                      <a:cubicBezTo>
                        <a:pt x="291948" y="202758"/>
                        <a:pt x="240761" y="185144"/>
                        <a:pt x="238663" y="192156"/>
                      </a:cubicBezTo>
                      <a:cubicBezTo>
                        <a:pt x="235847" y="201709"/>
                        <a:pt x="260860" y="227937"/>
                        <a:pt x="280242" y="290333"/>
                      </a:cubicBezTo>
                      <a:cubicBezTo>
                        <a:pt x="299623" y="352729"/>
                        <a:pt x="287144" y="385197"/>
                        <a:pt x="287144" y="385197"/>
                      </a:cubicBezTo>
                      <a:cubicBezTo>
                        <a:pt x="287144" y="385197"/>
                        <a:pt x="120277" y="429591"/>
                        <a:pt x="31763" y="284425"/>
                      </a:cubicBezTo>
                      <a:cubicBezTo>
                        <a:pt x="-59069" y="135227"/>
                        <a:pt x="73784" y="0"/>
                        <a:pt x="7378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4103" name="Google Shape;4103;p47"/>
                <p:cNvGrpSpPr/>
                <p:nvPr/>
              </p:nvGrpSpPr>
              <p:grpSpPr>
                <a:xfrm>
                  <a:off x="10244758" y="4244947"/>
                  <a:ext cx="240361" cy="351157"/>
                  <a:chOff x="10244758" y="4244947"/>
                  <a:chExt cx="240361" cy="351157"/>
                </a:xfrm>
              </p:grpSpPr>
              <p:sp>
                <p:nvSpPr>
                  <p:cNvPr id="4104" name="Google Shape;4104;p47"/>
                  <p:cNvSpPr/>
                  <p:nvPr/>
                </p:nvSpPr>
                <p:spPr>
                  <a:xfrm>
                    <a:off x="10244758" y="4244947"/>
                    <a:ext cx="92268" cy="115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268" h="115735" extrusionOk="0">
                        <a:moveTo>
                          <a:pt x="40750" y="0"/>
                        </a:moveTo>
                        <a:cubicBezTo>
                          <a:pt x="24296" y="25455"/>
                          <a:pt x="6461" y="60849"/>
                          <a:pt x="0" y="103422"/>
                        </a:cubicBezTo>
                        <a:cubicBezTo>
                          <a:pt x="9718" y="110600"/>
                          <a:pt x="21038" y="115735"/>
                          <a:pt x="34014" y="115735"/>
                        </a:cubicBezTo>
                        <a:cubicBezTo>
                          <a:pt x="66150" y="115735"/>
                          <a:pt x="92269" y="89673"/>
                          <a:pt x="92269" y="57536"/>
                        </a:cubicBezTo>
                        <a:cubicBezTo>
                          <a:pt x="92269" y="27664"/>
                          <a:pt x="69629" y="3368"/>
                          <a:pt x="40750" y="0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05" name="Google Shape;4105;p47"/>
                  <p:cNvSpPr/>
                  <p:nvPr/>
                </p:nvSpPr>
                <p:spPr>
                  <a:xfrm>
                    <a:off x="10368887" y="4509549"/>
                    <a:ext cx="116232" cy="86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232" h="86555" extrusionOk="0">
                        <a:moveTo>
                          <a:pt x="58255" y="0"/>
                        </a:moveTo>
                        <a:cubicBezTo>
                          <a:pt x="26118" y="0"/>
                          <a:pt x="0" y="26062"/>
                          <a:pt x="0" y="58199"/>
                        </a:cubicBezTo>
                        <a:cubicBezTo>
                          <a:pt x="0" y="60850"/>
                          <a:pt x="442" y="63445"/>
                          <a:pt x="718" y="66040"/>
                        </a:cubicBezTo>
                        <a:cubicBezTo>
                          <a:pt x="39481" y="83599"/>
                          <a:pt x="78188" y="87188"/>
                          <a:pt x="108061" y="86470"/>
                        </a:cubicBezTo>
                        <a:cubicBezTo>
                          <a:pt x="112865" y="78022"/>
                          <a:pt x="116233" y="68690"/>
                          <a:pt x="116233" y="58254"/>
                        </a:cubicBezTo>
                        <a:cubicBezTo>
                          <a:pt x="116288" y="26118"/>
                          <a:pt x="90391" y="0"/>
                          <a:pt x="58255" y="0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  <p:sp>
            <p:nvSpPr>
              <p:cNvPr id="4106" name="Google Shape;4106;p47"/>
              <p:cNvSpPr/>
              <p:nvPr/>
            </p:nvSpPr>
            <p:spPr>
              <a:xfrm>
                <a:off x="10100277" y="4362979"/>
                <a:ext cx="180924" cy="31441"/>
              </a:xfrm>
              <a:custGeom>
                <a:avLst/>
                <a:gdLst/>
                <a:ahLst/>
                <a:cxnLst/>
                <a:rect l="l" t="t" r="r" b="b"/>
                <a:pathLst>
                  <a:path w="180924" h="31441" extrusionOk="0">
                    <a:moveTo>
                      <a:pt x="180925" y="31441"/>
                    </a:moveTo>
                    <a:cubicBezTo>
                      <a:pt x="180925" y="31441"/>
                      <a:pt x="117149" y="6869"/>
                      <a:pt x="88822" y="1900"/>
                    </a:cubicBezTo>
                    <a:cubicBezTo>
                      <a:pt x="60496" y="-3015"/>
                      <a:pt x="-1624" y="1734"/>
                      <a:pt x="32" y="14655"/>
                    </a:cubicBezTo>
                    <a:cubicBezTo>
                      <a:pt x="1689" y="27521"/>
                      <a:pt x="64692" y="22275"/>
                      <a:pt x="82969" y="21888"/>
                    </a:cubicBezTo>
                    <a:cubicBezTo>
                      <a:pt x="116873" y="21115"/>
                      <a:pt x="180925" y="31441"/>
                      <a:pt x="180925" y="314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07" name="Google Shape;4107;p47"/>
              <p:cNvSpPr/>
              <p:nvPr/>
            </p:nvSpPr>
            <p:spPr>
              <a:xfrm>
                <a:off x="10274937" y="4518439"/>
                <a:ext cx="78212" cy="165651"/>
              </a:xfrm>
              <a:custGeom>
                <a:avLst/>
                <a:gdLst/>
                <a:ahLst/>
                <a:cxnLst/>
                <a:rect l="l" t="t" r="r" b="b"/>
                <a:pathLst>
                  <a:path w="78212" h="165651" extrusionOk="0">
                    <a:moveTo>
                      <a:pt x="78213" y="0"/>
                    </a:moveTo>
                    <a:cubicBezTo>
                      <a:pt x="78213" y="0"/>
                      <a:pt x="67446" y="67531"/>
                      <a:pt x="57396" y="94477"/>
                    </a:cubicBezTo>
                    <a:cubicBezTo>
                      <a:pt x="47457" y="121478"/>
                      <a:pt x="12118" y="172775"/>
                      <a:pt x="1847" y="164824"/>
                    </a:cubicBezTo>
                    <a:cubicBezTo>
                      <a:pt x="-8534" y="156928"/>
                      <a:pt x="27799" y="105079"/>
                      <a:pt x="37242" y="89508"/>
                    </a:cubicBezTo>
                    <a:cubicBezTo>
                      <a:pt x="54966" y="60518"/>
                      <a:pt x="78213" y="0"/>
                      <a:pt x="78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08" name="Google Shape;4108;p47"/>
            <p:cNvGrpSpPr/>
            <p:nvPr/>
          </p:nvGrpSpPr>
          <p:grpSpPr>
            <a:xfrm>
              <a:off x="9696000" y="6403657"/>
              <a:ext cx="310490" cy="314799"/>
              <a:chOff x="7709956" y="5705664"/>
              <a:chExt cx="452807" cy="459091"/>
            </a:xfrm>
          </p:grpSpPr>
          <p:sp>
            <p:nvSpPr>
              <p:cNvPr id="4109" name="Google Shape;4109;p47"/>
              <p:cNvSpPr/>
              <p:nvPr/>
            </p:nvSpPr>
            <p:spPr>
              <a:xfrm>
                <a:off x="7733249" y="5781957"/>
                <a:ext cx="344353" cy="343440"/>
              </a:xfrm>
              <a:custGeom>
                <a:avLst/>
                <a:gdLst/>
                <a:ahLst/>
                <a:cxnLst/>
                <a:rect l="l" t="t" r="r" b="b"/>
                <a:pathLst>
                  <a:path w="344353" h="343440" extrusionOk="0">
                    <a:moveTo>
                      <a:pt x="298452" y="26526"/>
                    </a:moveTo>
                    <a:cubicBezTo>
                      <a:pt x="360074" y="72356"/>
                      <a:pt x="363718" y="212001"/>
                      <a:pt x="284426" y="280968"/>
                    </a:cubicBezTo>
                    <a:cubicBezTo>
                      <a:pt x="205134" y="349934"/>
                      <a:pt x="105743" y="370255"/>
                      <a:pt x="40255" y="298472"/>
                    </a:cubicBezTo>
                    <a:cubicBezTo>
                      <a:pt x="-18773" y="233757"/>
                      <a:pt x="-11098" y="147176"/>
                      <a:pt x="51574" y="69706"/>
                    </a:cubicBezTo>
                    <a:cubicBezTo>
                      <a:pt x="104859" y="3831"/>
                      <a:pt x="228877" y="-25212"/>
                      <a:pt x="298452" y="265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0" name="Google Shape;4110;p47"/>
              <p:cNvSpPr/>
              <p:nvPr/>
            </p:nvSpPr>
            <p:spPr>
              <a:xfrm>
                <a:off x="7709956" y="5781917"/>
                <a:ext cx="364185" cy="382838"/>
              </a:xfrm>
              <a:custGeom>
                <a:avLst/>
                <a:gdLst/>
                <a:ahLst/>
                <a:cxnLst/>
                <a:rect l="l" t="t" r="r" b="b"/>
                <a:pathLst>
                  <a:path w="364185" h="382838" extrusionOk="0">
                    <a:moveTo>
                      <a:pt x="347862" y="44732"/>
                    </a:moveTo>
                    <a:cubicBezTo>
                      <a:pt x="347862" y="44732"/>
                      <a:pt x="359457" y="7239"/>
                      <a:pt x="230249" y="282"/>
                    </a:cubicBezTo>
                    <a:cubicBezTo>
                      <a:pt x="109874" y="-6179"/>
                      <a:pt x="20146" y="99894"/>
                      <a:pt x="5404" y="165824"/>
                    </a:cubicBezTo>
                    <a:cubicBezTo>
                      <a:pt x="-12929" y="247711"/>
                      <a:pt x="20201" y="264276"/>
                      <a:pt x="33288" y="273001"/>
                    </a:cubicBezTo>
                    <a:cubicBezTo>
                      <a:pt x="47038" y="282166"/>
                      <a:pt x="274699" y="114471"/>
                      <a:pt x="274699" y="114471"/>
                    </a:cubicBezTo>
                    <a:cubicBezTo>
                      <a:pt x="274699" y="114471"/>
                      <a:pt x="66364" y="318334"/>
                      <a:pt x="84696" y="338378"/>
                    </a:cubicBezTo>
                    <a:cubicBezTo>
                      <a:pt x="96898" y="351795"/>
                      <a:pt x="134060" y="382000"/>
                      <a:pt x="182265" y="382827"/>
                    </a:cubicBezTo>
                    <a:cubicBezTo>
                      <a:pt x="233672" y="383711"/>
                      <a:pt x="314566" y="331310"/>
                      <a:pt x="346095" y="259969"/>
                    </a:cubicBezTo>
                    <a:cubicBezTo>
                      <a:pt x="385741" y="170296"/>
                      <a:pt x="347862" y="44732"/>
                      <a:pt x="347862" y="44732"/>
                    </a:cubicBezTo>
                    <a:close/>
                  </a:path>
                </a:pathLst>
              </a:custGeom>
              <a:solidFill>
                <a:srgbClr val="D40B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1" name="Google Shape;4111;p47"/>
              <p:cNvSpPr/>
              <p:nvPr/>
            </p:nvSpPr>
            <p:spPr>
              <a:xfrm>
                <a:off x="7946255" y="6099340"/>
                <a:ext cx="27104" cy="27049"/>
              </a:xfrm>
              <a:custGeom>
                <a:avLst/>
                <a:gdLst/>
                <a:ahLst/>
                <a:cxnLst/>
                <a:rect l="l" t="t" r="r" b="b"/>
                <a:pathLst>
                  <a:path w="27104" h="27049" extrusionOk="0">
                    <a:moveTo>
                      <a:pt x="16865" y="26642"/>
                    </a:moveTo>
                    <a:cubicBezTo>
                      <a:pt x="24098" y="24820"/>
                      <a:pt x="28516" y="17421"/>
                      <a:pt x="26694" y="10187"/>
                    </a:cubicBezTo>
                    <a:cubicBezTo>
                      <a:pt x="24872" y="2954"/>
                      <a:pt x="17473" y="-1409"/>
                      <a:pt x="10239" y="414"/>
                    </a:cubicBezTo>
                    <a:cubicBezTo>
                      <a:pt x="3006" y="2236"/>
                      <a:pt x="-1412" y="9580"/>
                      <a:pt x="411" y="16814"/>
                    </a:cubicBezTo>
                    <a:cubicBezTo>
                      <a:pt x="2288" y="23991"/>
                      <a:pt x="9631" y="28464"/>
                      <a:pt x="16865" y="266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2" name="Google Shape;4112;p47"/>
              <p:cNvSpPr/>
              <p:nvPr/>
            </p:nvSpPr>
            <p:spPr>
              <a:xfrm>
                <a:off x="7737415" y="5937512"/>
                <a:ext cx="34184" cy="34163"/>
              </a:xfrm>
              <a:custGeom>
                <a:avLst/>
                <a:gdLst/>
                <a:ahLst/>
                <a:cxnLst/>
                <a:rect l="l" t="t" r="r" b="b"/>
                <a:pathLst>
                  <a:path w="34184" h="34163" extrusionOk="0">
                    <a:moveTo>
                      <a:pt x="21236" y="33641"/>
                    </a:moveTo>
                    <a:cubicBezTo>
                      <a:pt x="30402" y="31322"/>
                      <a:pt x="35979" y="22046"/>
                      <a:pt x="33659" y="12879"/>
                    </a:cubicBezTo>
                    <a:cubicBezTo>
                      <a:pt x="31340" y="3713"/>
                      <a:pt x="22064" y="-1753"/>
                      <a:pt x="12898" y="511"/>
                    </a:cubicBezTo>
                    <a:cubicBezTo>
                      <a:pt x="3731" y="2830"/>
                      <a:pt x="-1790" y="12051"/>
                      <a:pt x="529" y="21162"/>
                    </a:cubicBezTo>
                    <a:cubicBezTo>
                      <a:pt x="2848" y="30328"/>
                      <a:pt x="12125" y="35961"/>
                      <a:pt x="21236" y="33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3" name="Google Shape;4113;p47"/>
              <p:cNvSpPr/>
              <p:nvPr/>
            </p:nvSpPr>
            <p:spPr>
              <a:xfrm>
                <a:off x="7840064" y="6093335"/>
                <a:ext cx="34184" cy="34145"/>
              </a:xfrm>
              <a:custGeom>
                <a:avLst/>
                <a:gdLst/>
                <a:ahLst/>
                <a:cxnLst/>
                <a:rect l="l" t="t" r="r" b="b"/>
                <a:pathLst>
                  <a:path w="34184" h="34145" extrusionOk="0">
                    <a:moveTo>
                      <a:pt x="21235" y="33641"/>
                    </a:moveTo>
                    <a:cubicBezTo>
                      <a:pt x="30402" y="31322"/>
                      <a:pt x="35979" y="22046"/>
                      <a:pt x="33659" y="12879"/>
                    </a:cubicBezTo>
                    <a:cubicBezTo>
                      <a:pt x="31340" y="3713"/>
                      <a:pt x="22064" y="-1753"/>
                      <a:pt x="12897" y="511"/>
                    </a:cubicBezTo>
                    <a:cubicBezTo>
                      <a:pt x="3732" y="2830"/>
                      <a:pt x="-1790" y="12051"/>
                      <a:pt x="529" y="21162"/>
                    </a:cubicBezTo>
                    <a:cubicBezTo>
                      <a:pt x="2793" y="30328"/>
                      <a:pt x="12070" y="35905"/>
                      <a:pt x="21235" y="33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4" name="Google Shape;4114;p47"/>
              <p:cNvSpPr/>
              <p:nvPr/>
            </p:nvSpPr>
            <p:spPr>
              <a:xfrm>
                <a:off x="7768790" y="5866198"/>
                <a:ext cx="27666" cy="27666"/>
              </a:xfrm>
              <a:custGeom>
                <a:avLst/>
                <a:gdLst/>
                <a:ahLst/>
                <a:cxnLst/>
                <a:rect l="l" t="t" r="r" b="b"/>
                <a:pathLst>
                  <a:path w="27666" h="27666" extrusionOk="0">
                    <a:moveTo>
                      <a:pt x="17193" y="27264"/>
                    </a:moveTo>
                    <a:cubicBezTo>
                      <a:pt x="24592" y="25386"/>
                      <a:pt x="29119" y="17822"/>
                      <a:pt x="27242" y="10423"/>
                    </a:cubicBezTo>
                    <a:cubicBezTo>
                      <a:pt x="25365" y="3024"/>
                      <a:pt x="17855" y="-1449"/>
                      <a:pt x="10456" y="428"/>
                    </a:cubicBezTo>
                    <a:cubicBezTo>
                      <a:pt x="3057" y="2306"/>
                      <a:pt x="-1416" y="9760"/>
                      <a:pt x="407" y="17159"/>
                    </a:cubicBezTo>
                    <a:cubicBezTo>
                      <a:pt x="2284" y="24558"/>
                      <a:pt x="9738" y="29086"/>
                      <a:pt x="17193" y="272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5" name="Google Shape;4115;p47"/>
              <p:cNvSpPr/>
              <p:nvPr/>
            </p:nvSpPr>
            <p:spPr>
              <a:xfrm>
                <a:off x="7860550" y="5828347"/>
                <a:ext cx="34184" cy="34163"/>
              </a:xfrm>
              <a:custGeom>
                <a:avLst/>
                <a:gdLst/>
                <a:ahLst/>
                <a:cxnLst/>
                <a:rect l="l" t="t" r="r" b="b"/>
                <a:pathLst>
                  <a:path w="34184" h="34163" extrusionOk="0">
                    <a:moveTo>
                      <a:pt x="21236" y="33641"/>
                    </a:moveTo>
                    <a:cubicBezTo>
                      <a:pt x="30401" y="31322"/>
                      <a:pt x="35978" y="22046"/>
                      <a:pt x="33659" y="12879"/>
                    </a:cubicBezTo>
                    <a:cubicBezTo>
                      <a:pt x="31340" y="3713"/>
                      <a:pt x="22064" y="-1753"/>
                      <a:pt x="12898" y="511"/>
                    </a:cubicBezTo>
                    <a:cubicBezTo>
                      <a:pt x="3731" y="2830"/>
                      <a:pt x="-1790" y="12051"/>
                      <a:pt x="529" y="21217"/>
                    </a:cubicBezTo>
                    <a:cubicBezTo>
                      <a:pt x="2848" y="30328"/>
                      <a:pt x="12069" y="35961"/>
                      <a:pt x="21236" y="33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6" name="Google Shape;4116;p47"/>
              <p:cNvSpPr/>
              <p:nvPr/>
            </p:nvSpPr>
            <p:spPr>
              <a:xfrm>
                <a:off x="7826820" y="5917016"/>
                <a:ext cx="52613" cy="52613"/>
              </a:xfrm>
              <a:custGeom>
                <a:avLst/>
                <a:gdLst/>
                <a:ahLst/>
                <a:cxnLst/>
                <a:rect l="l" t="t" r="r" b="b"/>
                <a:pathLst>
                  <a:path w="52613" h="52613" extrusionOk="0">
                    <a:moveTo>
                      <a:pt x="32712" y="51817"/>
                    </a:moveTo>
                    <a:cubicBezTo>
                      <a:pt x="46793" y="48283"/>
                      <a:pt x="55351" y="33982"/>
                      <a:pt x="51817" y="19901"/>
                    </a:cubicBezTo>
                    <a:cubicBezTo>
                      <a:pt x="48283" y="5821"/>
                      <a:pt x="33982" y="-2738"/>
                      <a:pt x="19902" y="796"/>
                    </a:cubicBezTo>
                    <a:cubicBezTo>
                      <a:pt x="5821" y="4330"/>
                      <a:pt x="-2738" y="18632"/>
                      <a:pt x="796" y="32712"/>
                    </a:cubicBezTo>
                    <a:cubicBezTo>
                      <a:pt x="4330" y="46793"/>
                      <a:pt x="18632" y="55351"/>
                      <a:pt x="32712" y="518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7" name="Google Shape;4117;p47"/>
              <p:cNvSpPr/>
              <p:nvPr/>
            </p:nvSpPr>
            <p:spPr>
              <a:xfrm>
                <a:off x="7897600" y="5991057"/>
                <a:ext cx="52628" cy="52638"/>
              </a:xfrm>
              <a:custGeom>
                <a:avLst/>
                <a:gdLst/>
                <a:ahLst/>
                <a:cxnLst/>
                <a:rect l="l" t="t" r="r" b="b"/>
                <a:pathLst>
                  <a:path w="52628" h="52638" extrusionOk="0">
                    <a:moveTo>
                      <a:pt x="30512" y="52320"/>
                    </a:moveTo>
                    <a:cubicBezTo>
                      <a:pt x="40617" y="50664"/>
                      <a:pt x="49286" y="43154"/>
                      <a:pt x="51882" y="32552"/>
                    </a:cubicBezTo>
                    <a:cubicBezTo>
                      <a:pt x="55305" y="18416"/>
                      <a:pt x="46635" y="4171"/>
                      <a:pt x="32555" y="747"/>
                    </a:cubicBezTo>
                    <a:cubicBezTo>
                      <a:pt x="18419" y="-2676"/>
                      <a:pt x="4174" y="5992"/>
                      <a:pt x="750" y="20073"/>
                    </a:cubicBezTo>
                    <a:cubicBezTo>
                      <a:pt x="-2673" y="34208"/>
                      <a:pt x="5940" y="48400"/>
                      <a:pt x="20076" y="51823"/>
                    </a:cubicBezTo>
                    <a:cubicBezTo>
                      <a:pt x="23555" y="52707"/>
                      <a:pt x="27144" y="52872"/>
                      <a:pt x="30512" y="523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8" name="Google Shape;4118;p47"/>
              <p:cNvSpPr/>
              <p:nvPr/>
            </p:nvSpPr>
            <p:spPr>
              <a:xfrm>
                <a:off x="8003723" y="5987729"/>
                <a:ext cx="34199" cy="34078"/>
              </a:xfrm>
              <a:custGeom>
                <a:avLst/>
                <a:gdLst/>
                <a:ahLst/>
                <a:cxnLst/>
                <a:rect l="l" t="t" r="r" b="b"/>
                <a:pathLst>
                  <a:path w="34199" h="34078" extrusionOk="0">
                    <a:moveTo>
                      <a:pt x="19861" y="33893"/>
                    </a:moveTo>
                    <a:cubicBezTo>
                      <a:pt x="26432" y="32843"/>
                      <a:pt x="32064" y="27929"/>
                      <a:pt x="33720" y="21082"/>
                    </a:cubicBezTo>
                    <a:cubicBezTo>
                      <a:pt x="35929" y="11916"/>
                      <a:pt x="30297" y="2695"/>
                      <a:pt x="21130" y="486"/>
                    </a:cubicBezTo>
                    <a:cubicBezTo>
                      <a:pt x="11965" y="-1723"/>
                      <a:pt x="2743" y="3799"/>
                      <a:pt x="479" y="12965"/>
                    </a:cubicBezTo>
                    <a:cubicBezTo>
                      <a:pt x="-1729" y="22131"/>
                      <a:pt x="3903" y="31352"/>
                      <a:pt x="13069" y="33561"/>
                    </a:cubicBezTo>
                    <a:cubicBezTo>
                      <a:pt x="15388" y="34113"/>
                      <a:pt x="17707" y="34224"/>
                      <a:pt x="19861" y="338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9" name="Google Shape;4119;p47"/>
              <p:cNvSpPr/>
              <p:nvPr/>
            </p:nvSpPr>
            <p:spPr>
              <a:xfrm>
                <a:off x="7905637" y="5964936"/>
                <a:ext cx="142824" cy="170197"/>
              </a:xfrm>
              <a:custGeom>
                <a:avLst/>
                <a:gdLst/>
                <a:ahLst/>
                <a:cxnLst/>
                <a:rect l="l" t="t" r="r" b="b"/>
                <a:pathLst>
                  <a:path w="142824" h="170197" extrusionOk="0">
                    <a:moveTo>
                      <a:pt x="3977" y="169881"/>
                    </a:moveTo>
                    <a:cubicBezTo>
                      <a:pt x="21647" y="166623"/>
                      <a:pt x="71785" y="135481"/>
                      <a:pt x="97571" y="117535"/>
                    </a:cubicBezTo>
                    <a:cubicBezTo>
                      <a:pt x="125125" y="98319"/>
                      <a:pt x="166813" y="37691"/>
                      <a:pt x="125291" y="8205"/>
                    </a:cubicBezTo>
                    <a:cubicBezTo>
                      <a:pt x="88957" y="-17582"/>
                      <a:pt x="67809" y="21346"/>
                      <a:pt x="54391" y="70324"/>
                    </a:cubicBezTo>
                    <a:cubicBezTo>
                      <a:pt x="31918" y="151991"/>
                      <a:pt x="-13692" y="173139"/>
                      <a:pt x="3977" y="16988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30196"/>
                    </a:srgbClr>
                  </a:gs>
                  <a:gs pos="100000">
                    <a:srgbClr val="FFFFFF">
                      <a:alpha val="16862"/>
                    </a:srgbClr>
                  </a:gs>
                </a:gsLst>
                <a:lin ang="9953308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0" name="Google Shape;4120;p47"/>
              <p:cNvSpPr/>
              <p:nvPr/>
            </p:nvSpPr>
            <p:spPr>
              <a:xfrm>
                <a:off x="7933555" y="5824385"/>
                <a:ext cx="101568" cy="107537"/>
              </a:xfrm>
              <a:custGeom>
                <a:avLst/>
                <a:gdLst/>
                <a:ahLst/>
                <a:cxnLst/>
                <a:rect l="l" t="t" r="r" b="b"/>
                <a:pathLst>
                  <a:path w="101568" h="107537" extrusionOk="0">
                    <a:moveTo>
                      <a:pt x="101569" y="94422"/>
                    </a:moveTo>
                    <a:cubicBezTo>
                      <a:pt x="101569" y="94422"/>
                      <a:pt x="76113" y="133626"/>
                      <a:pt x="22056" y="76476"/>
                    </a:cubicBezTo>
                    <a:cubicBezTo>
                      <a:pt x="-20849" y="31087"/>
                      <a:pt x="12061" y="0"/>
                      <a:pt x="12061" y="0"/>
                    </a:cubicBezTo>
                    <a:lnTo>
                      <a:pt x="101569" y="9442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1" name="Google Shape;4121;p47"/>
              <p:cNvSpPr/>
              <p:nvPr/>
            </p:nvSpPr>
            <p:spPr>
              <a:xfrm>
                <a:off x="7918748" y="5769924"/>
                <a:ext cx="174911" cy="182233"/>
              </a:xfrm>
              <a:custGeom>
                <a:avLst/>
                <a:gdLst/>
                <a:ahLst/>
                <a:cxnLst/>
                <a:rect l="l" t="t" r="r" b="b"/>
                <a:pathLst>
                  <a:path w="174911" h="182233" extrusionOk="0">
                    <a:moveTo>
                      <a:pt x="156574" y="182234"/>
                    </a:moveTo>
                    <a:cubicBezTo>
                      <a:pt x="156574" y="182234"/>
                      <a:pt x="125045" y="172516"/>
                      <a:pt x="106105" y="157000"/>
                    </a:cubicBezTo>
                    <a:cubicBezTo>
                      <a:pt x="81589" y="136845"/>
                      <a:pt x="69883" y="121550"/>
                      <a:pt x="67011" y="126023"/>
                    </a:cubicBezTo>
                    <a:cubicBezTo>
                      <a:pt x="65576" y="128287"/>
                      <a:pt x="72312" y="154570"/>
                      <a:pt x="63202" y="158214"/>
                    </a:cubicBezTo>
                    <a:cubicBezTo>
                      <a:pt x="40231" y="167491"/>
                      <a:pt x="10800" y="135244"/>
                      <a:pt x="16653" y="119010"/>
                    </a:cubicBezTo>
                    <a:cubicBezTo>
                      <a:pt x="20794" y="107581"/>
                      <a:pt x="48845" y="109954"/>
                      <a:pt x="49010" y="106145"/>
                    </a:cubicBezTo>
                    <a:cubicBezTo>
                      <a:pt x="49232" y="101009"/>
                      <a:pt x="33274" y="90905"/>
                      <a:pt x="15604" y="61860"/>
                    </a:cubicBezTo>
                    <a:cubicBezTo>
                      <a:pt x="-2121" y="32816"/>
                      <a:pt x="88" y="14870"/>
                      <a:pt x="88" y="14870"/>
                    </a:cubicBezTo>
                    <a:cubicBezTo>
                      <a:pt x="88" y="14870"/>
                      <a:pt x="78662" y="-28696"/>
                      <a:pt x="141721" y="33313"/>
                    </a:cubicBezTo>
                    <a:cubicBezTo>
                      <a:pt x="206435" y="97144"/>
                      <a:pt x="156574" y="182234"/>
                      <a:pt x="156574" y="1822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4122" name="Google Shape;4122;p47"/>
              <p:cNvGrpSpPr/>
              <p:nvPr/>
            </p:nvGrpSpPr>
            <p:grpSpPr>
              <a:xfrm>
                <a:off x="7943405" y="5770179"/>
                <a:ext cx="150527" cy="158278"/>
                <a:chOff x="7943405" y="5770179"/>
                <a:chExt cx="150527" cy="158278"/>
              </a:xfrm>
            </p:grpSpPr>
            <p:sp>
              <p:nvSpPr>
                <p:cNvPr id="4123" name="Google Shape;4123;p47"/>
                <p:cNvSpPr/>
                <p:nvPr/>
              </p:nvSpPr>
              <p:spPr>
                <a:xfrm>
                  <a:off x="8051758" y="5868156"/>
                  <a:ext cx="42174" cy="60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74" h="60301" extrusionOk="0">
                      <a:moveTo>
                        <a:pt x="34221" y="60038"/>
                      </a:moveTo>
                      <a:cubicBezTo>
                        <a:pt x="39302" y="45074"/>
                        <a:pt x="43774" y="24975"/>
                        <a:pt x="41620" y="2667"/>
                      </a:cubicBezTo>
                      <a:cubicBezTo>
                        <a:pt x="35823" y="238"/>
                        <a:pt x="29418" y="-867"/>
                        <a:pt x="22902" y="790"/>
                      </a:cubicBezTo>
                      <a:cubicBezTo>
                        <a:pt x="6668" y="4876"/>
                        <a:pt x="-3161" y="21330"/>
                        <a:pt x="925" y="37565"/>
                      </a:cubicBezTo>
                      <a:cubicBezTo>
                        <a:pt x="4736" y="52584"/>
                        <a:pt x="19202" y="62026"/>
                        <a:pt x="34221" y="60038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24" name="Google Shape;4124;p47"/>
                <p:cNvSpPr/>
                <p:nvPr/>
              </p:nvSpPr>
              <p:spPr>
                <a:xfrm>
                  <a:off x="7943405" y="5770179"/>
                  <a:ext cx="60396" cy="43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96" h="43348" extrusionOk="0">
                      <a:moveTo>
                        <a:pt x="37495" y="42445"/>
                      </a:moveTo>
                      <a:cubicBezTo>
                        <a:pt x="53730" y="38359"/>
                        <a:pt x="63558" y="21904"/>
                        <a:pt x="59472" y="5670"/>
                      </a:cubicBezTo>
                      <a:cubicBezTo>
                        <a:pt x="59141" y="4345"/>
                        <a:pt x="58643" y="3075"/>
                        <a:pt x="58091" y="1805"/>
                      </a:cubicBezTo>
                      <a:cubicBezTo>
                        <a:pt x="36281" y="-2115"/>
                        <a:pt x="16292" y="977"/>
                        <a:pt x="1328" y="5118"/>
                      </a:cubicBezTo>
                      <a:cubicBezTo>
                        <a:pt x="-52" y="10033"/>
                        <a:pt x="-550" y="15168"/>
                        <a:pt x="776" y="20413"/>
                      </a:cubicBezTo>
                      <a:cubicBezTo>
                        <a:pt x="4917" y="36647"/>
                        <a:pt x="21317" y="46476"/>
                        <a:pt x="37495" y="42445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4125" name="Google Shape;4125;p47"/>
              <p:cNvSpPr/>
              <p:nvPr/>
            </p:nvSpPr>
            <p:spPr>
              <a:xfrm>
                <a:off x="8069193" y="5835732"/>
                <a:ext cx="93570" cy="19866"/>
              </a:xfrm>
              <a:custGeom>
                <a:avLst/>
                <a:gdLst/>
                <a:ahLst/>
                <a:cxnLst/>
                <a:rect l="l" t="t" r="r" b="b"/>
                <a:pathLst>
                  <a:path w="93570" h="19866" extrusionOk="0">
                    <a:moveTo>
                      <a:pt x="0" y="16482"/>
                    </a:moveTo>
                    <a:cubicBezTo>
                      <a:pt x="0" y="16482"/>
                      <a:pt x="35339" y="20790"/>
                      <a:pt x="50248" y="19686"/>
                    </a:cubicBezTo>
                    <a:cubicBezTo>
                      <a:pt x="65157" y="18581"/>
                      <a:pt x="95913" y="8255"/>
                      <a:pt x="93428" y="1960"/>
                    </a:cubicBezTo>
                    <a:cubicBezTo>
                      <a:pt x="90943" y="-4335"/>
                      <a:pt x="59801" y="6323"/>
                      <a:pt x="50635" y="8862"/>
                    </a:cubicBezTo>
                    <a:cubicBezTo>
                      <a:pt x="33627" y="13556"/>
                      <a:pt x="0" y="16482"/>
                      <a:pt x="0" y="164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6" name="Google Shape;4126;p47"/>
              <p:cNvSpPr/>
              <p:nvPr/>
            </p:nvSpPr>
            <p:spPr>
              <a:xfrm>
                <a:off x="8015172" y="5705664"/>
                <a:ext cx="21399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1399" h="93100" extrusionOk="0">
                    <a:moveTo>
                      <a:pt x="1951" y="93101"/>
                    </a:moveTo>
                    <a:cubicBezTo>
                      <a:pt x="1951" y="93101"/>
                      <a:pt x="-1141" y="57651"/>
                      <a:pt x="460" y="42743"/>
                    </a:cubicBezTo>
                    <a:cubicBezTo>
                      <a:pt x="2061" y="27833"/>
                      <a:pt x="13381" y="-2536"/>
                      <a:pt x="19620" y="169"/>
                    </a:cubicBezTo>
                    <a:cubicBezTo>
                      <a:pt x="25805" y="2875"/>
                      <a:pt x="14099" y="33632"/>
                      <a:pt x="11283" y="42687"/>
                    </a:cubicBezTo>
                    <a:cubicBezTo>
                      <a:pt x="6037" y="59583"/>
                      <a:pt x="1951" y="93101"/>
                      <a:pt x="1951" y="931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127" name="Google Shape;4127;p47"/>
          <p:cNvGrpSpPr/>
          <p:nvPr/>
        </p:nvGrpSpPr>
        <p:grpSpPr>
          <a:xfrm>
            <a:off x="-481381" y="5112219"/>
            <a:ext cx="3737913" cy="2027841"/>
            <a:chOff x="-481381" y="5112219"/>
            <a:chExt cx="3737913" cy="2027841"/>
          </a:xfrm>
        </p:grpSpPr>
        <p:sp>
          <p:nvSpPr>
            <p:cNvPr id="4128" name="Google Shape;4128;p47"/>
            <p:cNvSpPr/>
            <p:nvPr/>
          </p:nvSpPr>
          <p:spPr>
            <a:xfrm rot="10800000" flipH="1">
              <a:off x="3010" y="5485489"/>
              <a:ext cx="3231420" cy="1381605"/>
            </a:xfrm>
            <a:custGeom>
              <a:avLst/>
              <a:gdLst/>
              <a:ahLst/>
              <a:cxnLst/>
              <a:rect l="l" t="t" r="r" b="b"/>
              <a:pathLst>
                <a:path w="4666311" h="1995097" extrusionOk="0">
                  <a:moveTo>
                    <a:pt x="0" y="1842715"/>
                  </a:moveTo>
                  <a:cubicBezTo>
                    <a:pt x="0" y="1842715"/>
                    <a:pt x="490441" y="2080812"/>
                    <a:pt x="814236" y="1961763"/>
                  </a:cubicBezTo>
                  <a:cubicBezTo>
                    <a:pt x="1138030" y="1842715"/>
                    <a:pt x="1976065" y="1166578"/>
                    <a:pt x="2456953" y="1128478"/>
                  </a:cubicBezTo>
                  <a:cubicBezTo>
                    <a:pt x="2937896" y="1090378"/>
                    <a:pt x="3629715" y="1419474"/>
                    <a:pt x="4042576" y="1271325"/>
                  </a:cubicBezTo>
                  <a:cubicBezTo>
                    <a:pt x="4666311" y="1047529"/>
                    <a:pt x="4666311" y="0"/>
                    <a:pt x="4666311" y="0"/>
                  </a:cubicBezTo>
                  <a:lnTo>
                    <a:pt x="14301" y="4749"/>
                  </a:lnTo>
                  <a:lnTo>
                    <a:pt x="0" y="18427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9" name="Google Shape;4129;p47"/>
            <p:cNvSpPr/>
            <p:nvPr/>
          </p:nvSpPr>
          <p:spPr>
            <a:xfrm rot="-6717315">
              <a:off x="-555940" y="6067990"/>
              <a:ext cx="1328209" cy="664001"/>
            </a:xfrm>
            <a:custGeom>
              <a:avLst/>
              <a:gdLst/>
              <a:ahLst/>
              <a:cxnLst/>
              <a:rect l="l" t="t" r="r" b="b"/>
              <a:pathLst>
                <a:path w="1097445" h="548637" extrusionOk="0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647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0" name="Google Shape;4130;p47"/>
            <p:cNvSpPr/>
            <p:nvPr/>
          </p:nvSpPr>
          <p:spPr>
            <a:xfrm rot="-5400000">
              <a:off x="16330" y="5081407"/>
              <a:ext cx="1198837" cy="1260462"/>
            </a:xfrm>
            <a:custGeom>
              <a:avLst/>
              <a:gdLst/>
              <a:ahLst/>
              <a:cxnLst/>
              <a:rect l="l" t="t" r="r" b="b"/>
              <a:pathLst>
                <a:path w="1422952" h="1496097" extrusionOk="0">
                  <a:moveTo>
                    <a:pt x="0" y="1495674"/>
                  </a:moveTo>
                  <a:cubicBezTo>
                    <a:pt x="1822" y="1502686"/>
                    <a:pt x="918210" y="1427535"/>
                    <a:pt x="731354" y="907111"/>
                  </a:cubicBezTo>
                  <a:cubicBezTo>
                    <a:pt x="524179" y="330034"/>
                    <a:pt x="890104" y="328875"/>
                    <a:pt x="1109980" y="289229"/>
                  </a:cubicBezTo>
                  <a:cubicBezTo>
                    <a:pt x="1250453" y="263884"/>
                    <a:pt x="1394736" y="14853"/>
                    <a:pt x="1422952" y="0"/>
                  </a:cubicBezTo>
                </a:path>
              </a:pathLst>
            </a:custGeom>
            <a:noFill/>
            <a:ln w="15650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1" name="Google Shape;4131;p47"/>
            <p:cNvSpPr/>
            <p:nvPr/>
          </p:nvSpPr>
          <p:spPr>
            <a:xfrm rot="10800000" flipH="1">
              <a:off x="536125" y="6323020"/>
              <a:ext cx="1132837" cy="575859"/>
            </a:xfrm>
            <a:custGeom>
              <a:avLst/>
              <a:gdLst/>
              <a:ahLst/>
              <a:cxnLst/>
              <a:rect l="l" t="t" r="r" b="b"/>
              <a:pathLst>
                <a:path w="1344614" h="683512" extrusionOk="0">
                  <a:moveTo>
                    <a:pt x="383927" y="0"/>
                  </a:moveTo>
                  <a:cubicBezTo>
                    <a:pt x="450243" y="5908"/>
                    <a:pt x="539916" y="10381"/>
                    <a:pt x="599275" y="46272"/>
                  </a:cubicBezTo>
                  <a:cubicBezTo>
                    <a:pt x="651344" y="77746"/>
                    <a:pt x="705071" y="108889"/>
                    <a:pt x="749963" y="150523"/>
                  </a:cubicBezTo>
                  <a:cubicBezTo>
                    <a:pt x="869287" y="261123"/>
                    <a:pt x="966580" y="390884"/>
                    <a:pt x="1077678" y="511700"/>
                  </a:cubicBezTo>
                  <a:cubicBezTo>
                    <a:pt x="1191812" y="635828"/>
                    <a:pt x="1332948" y="662830"/>
                    <a:pt x="1344599" y="682377"/>
                  </a:cubicBezTo>
                  <a:cubicBezTo>
                    <a:pt x="1346476" y="685579"/>
                    <a:pt x="1184579" y="682266"/>
                    <a:pt x="1121300" y="669124"/>
                  </a:cubicBezTo>
                  <a:cubicBezTo>
                    <a:pt x="1092035" y="663050"/>
                    <a:pt x="970722" y="652449"/>
                    <a:pt x="940463" y="651289"/>
                  </a:cubicBezTo>
                  <a:cubicBezTo>
                    <a:pt x="876300" y="648915"/>
                    <a:pt x="812027" y="644939"/>
                    <a:pt x="748582" y="635000"/>
                  </a:cubicBezTo>
                  <a:cubicBezTo>
                    <a:pt x="617110" y="614404"/>
                    <a:pt x="460955" y="560512"/>
                    <a:pt x="358968" y="470287"/>
                  </a:cubicBezTo>
                  <a:cubicBezTo>
                    <a:pt x="259301" y="382049"/>
                    <a:pt x="180892" y="283652"/>
                    <a:pt x="100275" y="178518"/>
                  </a:cubicBezTo>
                  <a:cubicBezTo>
                    <a:pt x="64163" y="131417"/>
                    <a:pt x="41358" y="75096"/>
                    <a:pt x="0" y="33517"/>
                  </a:cubicBezTo>
                </a:path>
              </a:pathLst>
            </a:custGeom>
            <a:solidFill>
              <a:srgbClr val="405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2" name="Google Shape;4132;p47"/>
            <p:cNvSpPr/>
            <p:nvPr/>
          </p:nvSpPr>
          <p:spPr>
            <a:xfrm rot="9717395">
              <a:off x="414601" y="5775335"/>
              <a:ext cx="729775" cy="1080783"/>
            </a:xfrm>
            <a:custGeom>
              <a:avLst/>
              <a:gdLst/>
              <a:ahLst/>
              <a:cxnLst/>
              <a:rect l="l" t="t" r="r" b="b"/>
              <a:pathLst>
                <a:path w="1051343" h="1557019" extrusionOk="0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88A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3" name="Google Shape;4133;p47"/>
            <p:cNvSpPr/>
            <p:nvPr/>
          </p:nvSpPr>
          <p:spPr>
            <a:xfrm rot="10800000" flipH="1">
              <a:off x="1663960" y="5987403"/>
              <a:ext cx="1592572" cy="947423"/>
            </a:xfrm>
            <a:custGeom>
              <a:avLst/>
              <a:gdLst/>
              <a:ahLst/>
              <a:cxnLst/>
              <a:rect l="l" t="t" r="r" b="b"/>
              <a:pathLst>
                <a:path w="1890293" h="1124538" extrusionOk="0">
                  <a:moveTo>
                    <a:pt x="187606" y="2453"/>
                  </a:moveTo>
                  <a:cubicBezTo>
                    <a:pt x="260548" y="-2074"/>
                    <a:pt x="323716" y="-2406"/>
                    <a:pt x="395002" y="19902"/>
                  </a:cubicBezTo>
                  <a:cubicBezTo>
                    <a:pt x="567722" y="74015"/>
                    <a:pt x="670150" y="225421"/>
                    <a:pt x="769045" y="367109"/>
                  </a:cubicBezTo>
                  <a:cubicBezTo>
                    <a:pt x="831109" y="456009"/>
                    <a:pt x="1025530" y="732759"/>
                    <a:pt x="1305868" y="864673"/>
                  </a:cubicBezTo>
                  <a:cubicBezTo>
                    <a:pt x="1586207" y="996587"/>
                    <a:pt x="1886314" y="892171"/>
                    <a:pt x="1890289" y="894711"/>
                  </a:cubicBezTo>
                  <a:cubicBezTo>
                    <a:pt x="1891393" y="895429"/>
                    <a:pt x="1675825" y="1192057"/>
                    <a:pt x="1135743" y="1110280"/>
                  </a:cubicBezTo>
                  <a:cubicBezTo>
                    <a:pt x="720012" y="1047332"/>
                    <a:pt x="559053" y="739219"/>
                    <a:pt x="390916" y="549823"/>
                  </a:cubicBezTo>
                  <a:cubicBezTo>
                    <a:pt x="306986" y="455291"/>
                    <a:pt x="191636" y="403221"/>
                    <a:pt x="98153" y="320229"/>
                  </a:cubicBezTo>
                  <a:cubicBezTo>
                    <a:pt x="49893" y="277381"/>
                    <a:pt x="-4993" y="202948"/>
                    <a:pt x="363" y="133153"/>
                  </a:cubicBezTo>
                  <a:cubicBezTo>
                    <a:pt x="1523" y="118189"/>
                    <a:pt x="12787" y="105434"/>
                    <a:pt x="15272" y="90636"/>
                  </a:cubicBezTo>
                </a:path>
              </a:pathLst>
            </a:custGeom>
            <a:solidFill>
              <a:srgbClr val="88A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4" name="Google Shape;4134;p47"/>
            <p:cNvSpPr/>
            <p:nvPr/>
          </p:nvSpPr>
          <p:spPr>
            <a:xfrm rot="10800000" flipH="1">
              <a:off x="684237" y="6076559"/>
              <a:ext cx="1449519" cy="858216"/>
            </a:xfrm>
            <a:custGeom>
              <a:avLst/>
              <a:gdLst/>
              <a:ahLst/>
              <a:cxnLst/>
              <a:rect l="l" t="t" r="r" b="b"/>
              <a:pathLst>
                <a:path w="1720497" h="1018654" extrusionOk="0">
                  <a:moveTo>
                    <a:pt x="458580" y="42908"/>
                  </a:moveTo>
                  <a:cubicBezTo>
                    <a:pt x="683260" y="28496"/>
                    <a:pt x="1020362" y="-43011"/>
                    <a:pt x="1231569" y="37993"/>
                  </a:cubicBezTo>
                  <a:cubicBezTo>
                    <a:pt x="1401417" y="103150"/>
                    <a:pt x="1501029" y="183160"/>
                    <a:pt x="1624717" y="433074"/>
                  </a:cubicBezTo>
                  <a:cubicBezTo>
                    <a:pt x="1774190" y="734947"/>
                    <a:pt x="1704064" y="1018654"/>
                    <a:pt x="1704064" y="1018654"/>
                  </a:cubicBezTo>
                  <a:cubicBezTo>
                    <a:pt x="1704064" y="1018654"/>
                    <a:pt x="1550449" y="603309"/>
                    <a:pt x="827764" y="466425"/>
                  </a:cubicBezTo>
                  <a:cubicBezTo>
                    <a:pt x="545327" y="412920"/>
                    <a:pt x="300327" y="326615"/>
                    <a:pt x="77801" y="135783"/>
                  </a:cubicBezTo>
                  <a:cubicBezTo>
                    <a:pt x="44450" y="107181"/>
                    <a:pt x="27112" y="67093"/>
                    <a:pt x="0" y="33852"/>
                  </a:cubicBezTo>
                  <a:cubicBezTo>
                    <a:pt x="55" y="33907"/>
                    <a:pt x="348532" y="49976"/>
                    <a:pt x="458580" y="42908"/>
                  </a:cubicBezTo>
                  <a:close/>
                </a:path>
              </a:pathLst>
            </a:custGeom>
            <a:solidFill>
              <a:srgbClr val="647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5" name="Google Shape;4135;p47"/>
            <p:cNvSpPr/>
            <p:nvPr/>
          </p:nvSpPr>
          <p:spPr>
            <a:xfrm rot="-8960960" flipH="1">
              <a:off x="-450638" y="6472113"/>
              <a:ext cx="952186" cy="381550"/>
            </a:xfrm>
            <a:custGeom>
              <a:avLst/>
              <a:gdLst/>
              <a:ahLst/>
              <a:cxnLst/>
              <a:rect l="l" t="t" r="r" b="b"/>
              <a:pathLst>
                <a:path w="2022612" h="810480" extrusionOk="0">
                  <a:moveTo>
                    <a:pt x="0" y="405240"/>
                  </a:moveTo>
                  <a:cubicBezTo>
                    <a:pt x="0" y="405240"/>
                    <a:pt x="452783" y="0"/>
                    <a:pt x="1011307" y="0"/>
                  </a:cubicBezTo>
                  <a:cubicBezTo>
                    <a:pt x="1569830" y="0"/>
                    <a:pt x="2022613" y="405240"/>
                    <a:pt x="2022613" y="405240"/>
                  </a:cubicBezTo>
                  <a:cubicBezTo>
                    <a:pt x="2022613" y="405240"/>
                    <a:pt x="1569830" y="810481"/>
                    <a:pt x="1011307" y="810481"/>
                  </a:cubicBezTo>
                  <a:cubicBezTo>
                    <a:pt x="452783" y="810481"/>
                    <a:pt x="0" y="405240"/>
                    <a:pt x="0" y="405240"/>
                  </a:cubicBezTo>
                  <a:close/>
                </a:path>
              </a:pathLst>
            </a:custGeom>
            <a:solidFill>
              <a:srgbClr val="405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136" name="Google Shape;4136;p47"/>
            <p:cNvGrpSpPr/>
            <p:nvPr/>
          </p:nvGrpSpPr>
          <p:grpSpPr>
            <a:xfrm rot="10800000" flipH="1">
              <a:off x="1545003" y="6471612"/>
              <a:ext cx="469713" cy="324065"/>
              <a:chOff x="5654408" y="444554"/>
              <a:chExt cx="558119" cy="385058"/>
            </a:xfrm>
          </p:grpSpPr>
          <p:grpSp>
            <p:nvGrpSpPr>
              <p:cNvPr id="4137" name="Google Shape;4137;p47"/>
              <p:cNvGrpSpPr/>
              <p:nvPr/>
            </p:nvGrpSpPr>
            <p:grpSpPr>
              <a:xfrm>
                <a:off x="5654408" y="444554"/>
                <a:ext cx="483850" cy="385058"/>
                <a:chOff x="5654408" y="444554"/>
                <a:chExt cx="483850" cy="385058"/>
              </a:xfrm>
            </p:grpSpPr>
            <p:grpSp>
              <p:nvGrpSpPr>
                <p:cNvPr id="4138" name="Google Shape;4138;p47"/>
                <p:cNvGrpSpPr/>
                <p:nvPr/>
              </p:nvGrpSpPr>
              <p:grpSpPr>
                <a:xfrm>
                  <a:off x="5654408" y="444554"/>
                  <a:ext cx="456395" cy="385058"/>
                  <a:chOff x="5654408" y="444554"/>
                  <a:chExt cx="456395" cy="385058"/>
                </a:xfrm>
              </p:grpSpPr>
              <p:sp>
                <p:nvSpPr>
                  <p:cNvPr id="4139" name="Google Shape;4139;p47"/>
                  <p:cNvSpPr/>
                  <p:nvPr/>
                </p:nvSpPr>
                <p:spPr>
                  <a:xfrm>
                    <a:off x="5654408" y="444554"/>
                    <a:ext cx="456395" cy="385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395" h="385058" extrusionOk="0">
                        <a:moveTo>
                          <a:pt x="456390" y="207453"/>
                        </a:moveTo>
                        <a:cubicBezTo>
                          <a:pt x="457384" y="300881"/>
                          <a:pt x="324807" y="407119"/>
                          <a:pt x="199685" y="381056"/>
                        </a:cubicBezTo>
                        <a:cubicBezTo>
                          <a:pt x="74562" y="355049"/>
                          <a:pt x="-18259" y="273714"/>
                          <a:pt x="3055" y="157536"/>
                        </a:cubicBezTo>
                        <a:cubicBezTo>
                          <a:pt x="22271" y="52789"/>
                          <a:pt x="111779" y="-3478"/>
                          <a:pt x="232870" y="167"/>
                        </a:cubicBezTo>
                        <a:cubicBezTo>
                          <a:pt x="335906" y="3314"/>
                          <a:pt x="455230" y="102098"/>
                          <a:pt x="456390" y="207453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40" name="Google Shape;4140;p47"/>
                  <p:cNvSpPr/>
                  <p:nvPr/>
                </p:nvSpPr>
                <p:spPr>
                  <a:xfrm>
                    <a:off x="5656359" y="595133"/>
                    <a:ext cx="290056" cy="51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056" h="51131" extrusionOk="0">
                        <a:moveTo>
                          <a:pt x="290057" y="51131"/>
                        </a:moveTo>
                        <a:lnTo>
                          <a:pt x="221" y="14964"/>
                        </a:lnTo>
                        <a:cubicBezTo>
                          <a:pt x="221" y="14964"/>
                          <a:pt x="-276" y="11430"/>
                          <a:pt x="221" y="7675"/>
                        </a:cubicBezTo>
                        <a:cubicBezTo>
                          <a:pt x="718" y="3920"/>
                          <a:pt x="2264" y="0"/>
                          <a:pt x="2264" y="0"/>
                        </a:cubicBezTo>
                        <a:lnTo>
                          <a:pt x="290057" y="511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41" name="Google Shape;4141;p47"/>
                  <p:cNvSpPr/>
                  <p:nvPr/>
                </p:nvSpPr>
                <p:spPr>
                  <a:xfrm>
                    <a:off x="5933408" y="476875"/>
                    <a:ext cx="41553" cy="4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53" h="41525" extrusionOk="0">
                        <a:moveTo>
                          <a:pt x="7762" y="36978"/>
                        </a:moveTo>
                        <a:cubicBezTo>
                          <a:pt x="16707" y="44156"/>
                          <a:pt x="29849" y="42665"/>
                          <a:pt x="37027" y="33720"/>
                        </a:cubicBezTo>
                        <a:cubicBezTo>
                          <a:pt x="44205" y="24775"/>
                          <a:pt x="42659" y="11688"/>
                          <a:pt x="33714" y="4565"/>
                        </a:cubicBezTo>
                        <a:cubicBezTo>
                          <a:pt x="24769" y="-2613"/>
                          <a:pt x="11738" y="-1177"/>
                          <a:pt x="4615" y="7823"/>
                        </a:cubicBezTo>
                        <a:cubicBezTo>
                          <a:pt x="-2619" y="16768"/>
                          <a:pt x="-1183" y="29800"/>
                          <a:pt x="7762" y="3697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42" name="Google Shape;4142;p47"/>
                  <p:cNvSpPr/>
                  <p:nvPr/>
                </p:nvSpPr>
                <p:spPr>
                  <a:xfrm>
                    <a:off x="5816520" y="531474"/>
                    <a:ext cx="63959" cy="63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59" h="63982" extrusionOk="0">
                        <a:moveTo>
                          <a:pt x="12007" y="56977"/>
                        </a:moveTo>
                        <a:cubicBezTo>
                          <a:pt x="25811" y="68021"/>
                          <a:pt x="45966" y="65757"/>
                          <a:pt x="56954" y="51952"/>
                        </a:cubicBezTo>
                        <a:cubicBezTo>
                          <a:pt x="67997" y="38148"/>
                          <a:pt x="65733" y="18049"/>
                          <a:pt x="51929" y="7005"/>
                        </a:cubicBezTo>
                        <a:cubicBezTo>
                          <a:pt x="38125" y="-4038"/>
                          <a:pt x="18026" y="-1774"/>
                          <a:pt x="6982" y="12030"/>
                        </a:cubicBezTo>
                        <a:cubicBezTo>
                          <a:pt x="-4006" y="25834"/>
                          <a:pt x="-1797" y="45934"/>
                          <a:pt x="12007" y="5697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43" name="Google Shape;4143;p47"/>
                  <p:cNvSpPr/>
                  <p:nvPr/>
                </p:nvSpPr>
                <p:spPr>
                  <a:xfrm>
                    <a:off x="5709312" y="477133"/>
                    <a:ext cx="50827" cy="49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827" h="49358" extrusionOk="0">
                        <a:moveTo>
                          <a:pt x="9332" y="43732"/>
                        </a:moveTo>
                        <a:cubicBezTo>
                          <a:pt x="20320" y="52567"/>
                          <a:pt x="36388" y="50800"/>
                          <a:pt x="45223" y="39812"/>
                        </a:cubicBezTo>
                        <a:cubicBezTo>
                          <a:pt x="54058" y="28823"/>
                          <a:pt x="52236" y="12700"/>
                          <a:pt x="41248" y="3865"/>
                        </a:cubicBezTo>
                        <a:cubicBezTo>
                          <a:pt x="38929" y="1988"/>
                          <a:pt x="36278" y="939"/>
                          <a:pt x="33628" y="0"/>
                        </a:cubicBezTo>
                        <a:cubicBezTo>
                          <a:pt x="21314" y="7289"/>
                          <a:pt x="9995" y="15737"/>
                          <a:pt x="0" y="25345"/>
                        </a:cubicBezTo>
                        <a:cubicBezTo>
                          <a:pt x="387" y="32302"/>
                          <a:pt x="3479" y="39039"/>
                          <a:pt x="9332" y="437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44" name="Google Shape;4144;p47"/>
                  <p:cNvSpPr/>
                  <p:nvPr/>
                </p:nvSpPr>
                <p:spPr>
                  <a:xfrm>
                    <a:off x="5795975" y="662920"/>
                    <a:ext cx="63990" cy="640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90" h="64010" extrusionOk="0">
                        <a:moveTo>
                          <a:pt x="9913" y="55182"/>
                        </a:moveTo>
                        <a:cubicBezTo>
                          <a:pt x="18968" y="63796"/>
                          <a:pt x="32607" y="66612"/>
                          <a:pt x="44755" y="61366"/>
                        </a:cubicBezTo>
                        <a:cubicBezTo>
                          <a:pt x="60934" y="54298"/>
                          <a:pt x="68388" y="35414"/>
                          <a:pt x="61320" y="19235"/>
                        </a:cubicBezTo>
                        <a:cubicBezTo>
                          <a:pt x="54252" y="3057"/>
                          <a:pt x="35368" y="-4398"/>
                          <a:pt x="19189" y="2670"/>
                        </a:cubicBezTo>
                        <a:cubicBezTo>
                          <a:pt x="3011" y="9738"/>
                          <a:pt x="-4389" y="28567"/>
                          <a:pt x="2679" y="44746"/>
                        </a:cubicBezTo>
                        <a:cubicBezTo>
                          <a:pt x="4446" y="48722"/>
                          <a:pt x="6876" y="52311"/>
                          <a:pt x="9913" y="5518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45" name="Google Shape;4145;p47"/>
                  <p:cNvSpPr/>
                  <p:nvPr/>
                </p:nvSpPr>
                <p:spPr>
                  <a:xfrm>
                    <a:off x="5677452" y="699956"/>
                    <a:ext cx="49683" cy="508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683" h="50834" extrusionOk="0">
                        <a:moveTo>
                          <a:pt x="26338" y="50834"/>
                        </a:moveTo>
                        <a:cubicBezTo>
                          <a:pt x="29044" y="50613"/>
                          <a:pt x="31750" y="50116"/>
                          <a:pt x="34400" y="48957"/>
                        </a:cubicBezTo>
                        <a:cubicBezTo>
                          <a:pt x="47321" y="43325"/>
                          <a:pt x="53174" y="28250"/>
                          <a:pt x="47542" y="15329"/>
                        </a:cubicBezTo>
                        <a:cubicBezTo>
                          <a:pt x="41910" y="2409"/>
                          <a:pt x="26946" y="-3500"/>
                          <a:pt x="13970" y="2133"/>
                        </a:cubicBezTo>
                        <a:cubicBezTo>
                          <a:pt x="6902" y="5225"/>
                          <a:pt x="2154" y="11188"/>
                          <a:pt x="0" y="17980"/>
                        </a:cubicBezTo>
                        <a:cubicBezTo>
                          <a:pt x="7289" y="29741"/>
                          <a:pt x="16234" y="40619"/>
                          <a:pt x="26338" y="508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46" name="Google Shape;4146;p47"/>
                  <p:cNvSpPr/>
                  <p:nvPr/>
                </p:nvSpPr>
                <p:spPr>
                  <a:xfrm>
                    <a:off x="5892057" y="765242"/>
                    <a:ext cx="41462" cy="41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462" h="41543" extrusionOk="0">
                        <a:moveTo>
                          <a:pt x="6374" y="35796"/>
                        </a:moveTo>
                        <a:cubicBezTo>
                          <a:pt x="12228" y="41373"/>
                          <a:pt x="21118" y="43251"/>
                          <a:pt x="29014" y="39827"/>
                        </a:cubicBezTo>
                        <a:cubicBezTo>
                          <a:pt x="39505" y="35244"/>
                          <a:pt x="44309" y="22986"/>
                          <a:pt x="39726" y="12495"/>
                        </a:cubicBezTo>
                        <a:cubicBezTo>
                          <a:pt x="35143" y="2003"/>
                          <a:pt x="22940" y="-2856"/>
                          <a:pt x="12449" y="1727"/>
                        </a:cubicBezTo>
                        <a:cubicBezTo>
                          <a:pt x="1957" y="6310"/>
                          <a:pt x="-2847" y="18569"/>
                          <a:pt x="1736" y="29060"/>
                        </a:cubicBezTo>
                        <a:cubicBezTo>
                          <a:pt x="2841" y="31655"/>
                          <a:pt x="4442" y="33974"/>
                          <a:pt x="6374" y="3579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47" name="Google Shape;4147;p47"/>
                  <p:cNvSpPr/>
                  <p:nvPr/>
                </p:nvSpPr>
                <p:spPr>
                  <a:xfrm>
                    <a:off x="5729996" y="707845"/>
                    <a:ext cx="248698" cy="999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698" h="99991" extrusionOk="0">
                        <a:moveTo>
                          <a:pt x="2838" y="42228"/>
                        </a:moveTo>
                        <a:cubicBezTo>
                          <a:pt x="19017" y="56916"/>
                          <a:pt x="85996" y="82592"/>
                          <a:pt x="122384" y="94298"/>
                        </a:cubicBezTo>
                        <a:cubicBezTo>
                          <a:pt x="161312" y="106832"/>
                          <a:pt x="250654" y="102636"/>
                          <a:pt x="248666" y="40682"/>
                        </a:cubicBezTo>
                        <a:cubicBezTo>
                          <a:pt x="246899" y="-13486"/>
                          <a:pt x="193670" y="-5259"/>
                          <a:pt x="136354" y="17711"/>
                        </a:cubicBezTo>
                        <a:cubicBezTo>
                          <a:pt x="40773" y="56088"/>
                          <a:pt x="-13340" y="27540"/>
                          <a:pt x="2838" y="422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34901"/>
                        </a:srgbClr>
                      </a:gs>
                      <a:gs pos="100000">
                        <a:srgbClr val="FFFFFF">
                          <a:alpha val="26666"/>
                        </a:srgbClr>
                      </a:gs>
                    </a:gsLst>
                    <a:lin ang="13119129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  <p:sp>
              <p:nvSpPr>
                <p:cNvPr id="4148" name="Google Shape;4148;p47"/>
                <p:cNvSpPr/>
                <p:nvPr/>
              </p:nvSpPr>
              <p:spPr>
                <a:xfrm>
                  <a:off x="5962686" y="580112"/>
                  <a:ext cx="69426" cy="15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26" h="156459" extrusionOk="0">
                      <a:moveTo>
                        <a:pt x="43806" y="156432"/>
                      </a:moveTo>
                      <a:cubicBezTo>
                        <a:pt x="43806" y="156432"/>
                        <a:pt x="-12902" y="160574"/>
                        <a:pt x="2724" y="66262"/>
                      </a:cubicBezTo>
                      <a:cubicBezTo>
                        <a:pt x="15093" y="-8613"/>
                        <a:pt x="69427" y="333"/>
                        <a:pt x="69427" y="333"/>
                      </a:cubicBezTo>
                      <a:lnTo>
                        <a:pt x="43806" y="156432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49" name="Google Shape;4149;p47"/>
                <p:cNvSpPr/>
                <p:nvPr/>
              </p:nvSpPr>
              <p:spPr>
                <a:xfrm>
                  <a:off x="5942656" y="525227"/>
                  <a:ext cx="195602" cy="27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602" h="274761" extrusionOk="0">
                      <a:moveTo>
                        <a:pt x="61076" y="274762"/>
                      </a:moveTo>
                      <a:cubicBezTo>
                        <a:pt x="61076" y="274762"/>
                        <a:pt x="47271" y="237103"/>
                        <a:pt x="48376" y="207286"/>
                      </a:cubicBezTo>
                      <a:cubicBezTo>
                        <a:pt x="49811" y="168744"/>
                        <a:pt x="56051" y="146105"/>
                        <a:pt x="49645" y="146657"/>
                      </a:cubicBezTo>
                      <a:cubicBezTo>
                        <a:pt x="46388" y="146933"/>
                        <a:pt x="25902" y="172775"/>
                        <a:pt x="15687" y="166646"/>
                      </a:cubicBezTo>
                      <a:cubicBezTo>
                        <a:pt x="-10155" y="151240"/>
                        <a:pt x="-602" y="99005"/>
                        <a:pt x="19386" y="92710"/>
                      </a:cubicBezTo>
                      <a:cubicBezTo>
                        <a:pt x="33467" y="88293"/>
                        <a:pt x="51799" y="117227"/>
                        <a:pt x="55609" y="114576"/>
                      </a:cubicBezTo>
                      <a:cubicBezTo>
                        <a:pt x="60744" y="110987"/>
                        <a:pt x="58812" y="88127"/>
                        <a:pt x="73886" y="49640"/>
                      </a:cubicBezTo>
                      <a:cubicBezTo>
                        <a:pt x="88961" y="11154"/>
                        <a:pt x="107955" y="0"/>
                        <a:pt x="107955" y="0"/>
                      </a:cubicBezTo>
                      <a:cubicBezTo>
                        <a:pt x="107955" y="0"/>
                        <a:pt x="208009" y="44008"/>
                        <a:pt x="194315" y="150743"/>
                      </a:cubicBezTo>
                      <a:cubicBezTo>
                        <a:pt x="180235" y="260460"/>
                        <a:pt x="61076" y="274762"/>
                        <a:pt x="61076" y="27476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4150" name="Google Shape;4150;p47"/>
                <p:cNvGrpSpPr/>
                <p:nvPr/>
              </p:nvGrpSpPr>
              <p:grpSpPr>
                <a:xfrm>
                  <a:off x="6024106" y="543560"/>
                  <a:ext cx="99833" cy="249140"/>
                  <a:chOff x="6024106" y="543560"/>
                  <a:chExt cx="99833" cy="249140"/>
                </a:xfrm>
              </p:grpSpPr>
              <p:sp>
                <p:nvSpPr>
                  <p:cNvPr id="4151" name="Google Shape;4151;p47"/>
                  <p:cNvSpPr/>
                  <p:nvPr/>
                </p:nvSpPr>
                <p:spPr>
                  <a:xfrm>
                    <a:off x="6024106" y="730084"/>
                    <a:ext cx="71728" cy="626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728" h="62616" extrusionOk="0">
                        <a:moveTo>
                          <a:pt x="10768" y="62616"/>
                        </a:moveTo>
                        <a:cubicBezTo>
                          <a:pt x="28990" y="56542"/>
                          <a:pt x="51739" y="46051"/>
                          <a:pt x="71728" y="27608"/>
                        </a:cubicBezTo>
                        <a:cubicBezTo>
                          <a:pt x="69796" y="20209"/>
                          <a:pt x="66206" y="13197"/>
                          <a:pt x="59801" y="8061"/>
                        </a:cubicBezTo>
                        <a:cubicBezTo>
                          <a:pt x="43899" y="-4639"/>
                          <a:pt x="20707" y="-2043"/>
                          <a:pt x="8007" y="13804"/>
                        </a:cubicBezTo>
                        <a:cubicBezTo>
                          <a:pt x="-3809" y="28602"/>
                          <a:pt x="-2263" y="49530"/>
                          <a:pt x="10768" y="6261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52" name="Google Shape;4152;p47"/>
                  <p:cNvSpPr/>
                  <p:nvPr/>
                </p:nvSpPr>
                <p:spPr>
                  <a:xfrm>
                    <a:off x="6055652" y="543560"/>
                    <a:ext cx="68287" cy="704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87" h="70457" extrusionOk="0">
                        <a:moveTo>
                          <a:pt x="13788" y="62396"/>
                        </a:moveTo>
                        <a:cubicBezTo>
                          <a:pt x="29691" y="75096"/>
                          <a:pt x="52882" y="72500"/>
                          <a:pt x="65582" y="56653"/>
                        </a:cubicBezTo>
                        <a:cubicBezTo>
                          <a:pt x="66631" y="55328"/>
                          <a:pt x="67459" y="53892"/>
                          <a:pt x="68288" y="52512"/>
                        </a:cubicBezTo>
                        <a:cubicBezTo>
                          <a:pt x="56029" y="28492"/>
                          <a:pt x="38360" y="11430"/>
                          <a:pt x="23341" y="0"/>
                        </a:cubicBezTo>
                        <a:cubicBezTo>
                          <a:pt x="17598" y="2264"/>
                          <a:pt x="12242" y="5522"/>
                          <a:pt x="8100" y="10712"/>
                        </a:cubicBezTo>
                        <a:cubicBezTo>
                          <a:pt x="-4599" y="26504"/>
                          <a:pt x="-2115" y="49696"/>
                          <a:pt x="13788" y="6239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  <p:sp>
            <p:nvSpPr>
              <p:cNvPr id="4153" name="Google Shape;4153;p47"/>
              <p:cNvSpPr/>
              <p:nvPr/>
            </p:nvSpPr>
            <p:spPr>
              <a:xfrm>
                <a:off x="6096000" y="720531"/>
                <a:ext cx="83144" cy="81181"/>
              </a:xfrm>
              <a:custGeom>
                <a:avLst/>
                <a:gdLst/>
                <a:ahLst/>
                <a:cxnLst/>
                <a:rect l="l" t="t" r="r" b="b"/>
                <a:pathLst>
                  <a:path w="83144" h="81181" extrusionOk="0">
                    <a:moveTo>
                      <a:pt x="0" y="0"/>
                    </a:moveTo>
                    <a:cubicBezTo>
                      <a:pt x="0" y="0"/>
                      <a:pt x="21811" y="37382"/>
                      <a:pt x="33848" y="51021"/>
                    </a:cubicBezTo>
                    <a:cubicBezTo>
                      <a:pt x="45886" y="64660"/>
                      <a:pt x="78519" y="86857"/>
                      <a:pt x="82771" y="79844"/>
                    </a:cubicBezTo>
                    <a:cubicBezTo>
                      <a:pt x="87023" y="72832"/>
                      <a:pt x="53782" y="50524"/>
                      <a:pt x="44616" y="43511"/>
                    </a:cubicBezTo>
                    <a:cubicBezTo>
                      <a:pt x="27609" y="304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54" name="Google Shape;4154;p47"/>
              <p:cNvSpPr/>
              <p:nvPr/>
            </p:nvSpPr>
            <p:spPr>
              <a:xfrm>
                <a:off x="6109473" y="576850"/>
                <a:ext cx="103054" cy="53952"/>
              </a:xfrm>
              <a:custGeom>
                <a:avLst/>
                <a:gdLst/>
                <a:ahLst/>
                <a:cxnLst/>
                <a:rect l="l" t="t" r="r" b="b"/>
                <a:pathLst>
                  <a:path w="103054" h="53952" extrusionOk="0">
                    <a:moveTo>
                      <a:pt x="0" y="53953"/>
                    </a:moveTo>
                    <a:cubicBezTo>
                      <a:pt x="0" y="53953"/>
                      <a:pt x="32026" y="24853"/>
                      <a:pt x="47653" y="15466"/>
                    </a:cubicBezTo>
                    <a:cubicBezTo>
                      <a:pt x="63224" y="6079"/>
                      <a:pt x="100992" y="-5295"/>
                      <a:pt x="102981" y="2711"/>
                    </a:cubicBezTo>
                    <a:cubicBezTo>
                      <a:pt x="104968" y="10718"/>
                      <a:pt x="66537" y="21982"/>
                      <a:pt x="55714" y="25903"/>
                    </a:cubicBezTo>
                    <a:cubicBezTo>
                      <a:pt x="35449" y="33191"/>
                      <a:pt x="0" y="53953"/>
                      <a:pt x="0" y="539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55" name="Google Shape;4155;p47"/>
            <p:cNvGrpSpPr/>
            <p:nvPr/>
          </p:nvGrpSpPr>
          <p:grpSpPr>
            <a:xfrm rot="10800000">
              <a:off x="1137345" y="5768725"/>
              <a:ext cx="701037" cy="401995"/>
              <a:chOff x="8703972" y="1095484"/>
              <a:chExt cx="1413666" cy="810638"/>
            </a:xfrm>
          </p:grpSpPr>
          <p:grpSp>
            <p:nvGrpSpPr>
              <p:cNvPr id="4156" name="Google Shape;4156;p47"/>
              <p:cNvGrpSpPr/>
              <p:nvPr/>
            </p:nvGrpSpPr>
            <p:grpSpPr>
              <a:xfrm>
                <a:off x="8703972" y="1351540"/>
                <a:ext cx="815111" cy="554582"/>
                <a:chOff x="10016117" y="731733"/>
                <a:chExt cx="707992" cy="481701"/>
              </a:xfrm>
            </p:grpSpPr>
            <p:sp>
              <p:nvSpPr>
                <p:cNvPr id="4157" name="Google Shape;4157;p47"/>
                <p:cNvSpPr/>
                <p:nvPr/>
              </p:nvSpPr>
              <p:spPr>
                <a:xfrm>
                  <a:off x="10016117" y="849975"/>
                  <a:ext cx="223547" cy="223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547" h="223547" extrusionOk="0">
                      <a:moveTo>
                        <a:pt x="215443" y="153490"/>
                      </a:moveTo>
                      <a:cubicBezTo>
                        <a:pt x="192308" y="210751"/>
                        <a:pt x="127317" y="238470"/>
                        <a:pt x="70001" y="215444"/>
                      </a:cubicBezTo>
                      <a:cubicBezTo>
                        <a:pt x="12796" y="192419"/>
                        <a:pt x="-14979" y="127317"/>
                        <a:pt x="8158" y="70057"/>
                      </a:cubicBezTo>
                      <a:cubicBezTo>
                        <a:pt x="31183" y="12797"/>
                        <a:pt x="96285" y="-14923"/>
                        <a:pt x="153545" y="8103"/>
                      </a:cubicBezTo>
                      <a:cubicBezTo>
                        <a:pt x="210750" y="31129"/>
                        <a:pt x="238469" y="96230"/>
                        <a:pt x="215443" y="1534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58" name="Google Shape;4158;p47"/>
                <p:cNvSpPr/>
                <p:nvPr/>
              </p:nvSpPr>
              <p:spPr>
                <a:xfrm>
                  <a:off x="10322281" y="928636"/>
                  <a:ext cx="175216" cy="175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216" h="175223" extrusionOk="0">
                      <a:moveTo>
                        <a:pt x="168857" y="120328"/>
                      </a:moveTo>
                      <a:cubicBezTo>
                        <a:pt x="150801" y="165220"/>
                        <a:pt x="99780" y="186920"/>
                        <a:pt x="54888" y="168864"/>
                      </a:cubicBezTo>
                      <a:cubicBezTo>
                        <a:pt x="10052" y="150808"/>
                        <a:pt x="-11704" y="99787"/>
                        <a:pt x="6352" y="54896"/>
                      </a:cubicBezTo>
                      <a:cubicBezTo>
                        <a:pt x="24409" y="10004"/>
                        <a:pt x="75429" y="-11697"/>
                        <a:pt x="120321" y="6360"/>
                      </a:cubicBezTo>
                      <a:cubicBezTo>
                        <a:pt x="165213" y="24416"/>
                        <a:pt x="186913" y="75437"/>
                        <a:pt x="168857" y="1203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59" name="Google Shape;4159;p47"/>
                <p:cNvSpPr/>
                <p:nvPr/>
              </p:nvSpPr>
              <p:spPr>
                <a:xfrm>
                  <a:off x="10532702" y="912777"/>
                  <a:ext cx="89233" cy="89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33" h="89217" extrusionOk="0">
                      <a:moveTo>
                        <a:pt x="85988" y="61257"/>
                      </a:moveTo>
                      <a:cubicBezTo>
                        <a:pt x="76822" y="84117"/>
                        <a:pt x="50759" y="95160"/>
                        <a:pt x="27899" y="85994"/>
                      </a:cubicBezTo>
                      <a:cubicBezTo>
                        <a:pt x="5150" y="76773"/>
                        <a:pt x="-5949" y="50821"/>
                        <a:pt x="3217" y="27961"/>
                      </a:cubicBezTo>
                      <a:cubicBezTo>
                        <a:pt x="12438" y="5101"/>
                        <a:pt x="38446" y="-5943"/>
                        <a:pt x="61195" y="3224"/>
                      </a:cubicBezTo>
                      <a:cubicBezTo>
                        <a:pt x="84110" y="12445"/>
                        <a:pt x="95209" y="38397"/>
                        <a:pt x="85988" y="612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60" name="Google Shape;4160;p47"/>
                <p:cNvSpPr/>
                <p:nvPr/>
              </p:nvSpPr>
              <p:spPr>
                <a:xfrm>
                  <a:off x="10211565" y="1108843"/>
                  <a:ext cx="104628" cy="104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28" h="104591" extrusionOk="0">
                      <a:moveTo>
                        <a:pt x="100834" y="71815"/>
                      </a:moveTo>
                      <a:cubicBezTo>
                        <a:pt x="90067" y="98595"/>
                        <a:pt x="59587" y="111572"/>
                        <a:pt x="32807" y="100804"/>
                      </a:cubicBezTo>
                      <a:cubicBezTo>
                        <a:pt x="5971" y="90037"/>
                        <a:pt x="-7006" y="59557"/>
                        <a:pt x="3817" y="32776"/>
                      </a:cubicBezTo>
                      <a:cubicBezTo>
                        <a:pt x="14585" y="5996"/>
                        <a:pt x="45065" y="-6980"/>
                        <a:pt x="71845" y="3787"/>
                      </a:cubicBezTo>
                      <a:cubicBezTo>
                        <a:pt x="98681" y="14555"/>
                        <a:pt x="111602" y="45035"/>
                        <a:pt x="100834" y="718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61" name="Google Shape;4161;p47"/>
                <p:cNvSpPr/>
                <p:nvPr/>
              </p:nvSpPr>
              <p:spPr>
                <a:xfrm>
                  <a:off x="10423962" y="731733"/>
                  <a:ext cx="77422" cy="7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22" h="77373" extrusionOk="0">
                      <a:moveTo>
                        <a:pt x="74630" y="53126"/>
                      </a:moveTo>
                      <a:cubicBezTo>
                        <a:pt x="66624" y="72949"/>
                        <a:pt x="44040" y="82557"/>
                        <a:pt x="24272" y="74551"/>
                      </a:cubicBezTo>
                      <a:cubicBezTo>
                        <a:pt x="4449" y="66599"/>
                        <a:pt x="-5159" y="44071"/>
                        <a:pt x="2793" y="24248"/>
                      </a:cubicBezTo>
                      <a:cubicBezTo>
                        <a:pt x="10799" y="4425"/>
                        <a:pt x="33383" y="-5183"/>
                        <a:pt x="53151" y="2823"/>
                      </a:cubicBezTo>
                      <a:cubicBezTo>
                        <a:pt x="72974" y="10775"/>
                        <a:pt x="82581" y="33303"/>
                        <a:pt x="74630" y="531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62" name="Google Shape;4162;p47"/>
                <p:cNvSpPr/>
                <p:nvPr/>
              </p:nvSpPr>
              <p:spPr>
                <a:xfrm>
                  <a:off x="10666341" y="1096119"/>
                  <a:ext cx="57768" cy="57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8" h="57814" extrusionOk="0">
                      <a:moveTo>
                        <a:pt x="55661" y="39702"/>
                      </a:moveTo>
                      <a:cubicBezTo>
                        <a:pt x="49808" y="54501"/>
                        <a:pt x="32912" y="61679"/>
                        <a:pt x="18058" y="55715"/>
                      </a:cubicBezTo>
                      <a:cubicBezTo>
                        <a:pt x="3315" y="49752"/>
                        <a:pt x="-3863" y="32911"/>
                        <a:pt x="2100" y="18112"/>
                      </a:cubicBezTo>
                      <a:cubicBezTo>
                        <a:pt x="8064" y="3314"/>
                        <a:pt x="24849" y="-3864"/>
                        <a:pt x="39703" y="2099"/>
                      </a:cubicBezTo>
                      <a:cubicBezTo>
                        <a:pt x="54501" y="8063"/>
                        <a:pt x="61624" y="24849"/>
                        <a:pt x="55661" y="3970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4163" name="Google Shape;4163;p47"/>
              <p:cNvGrpSpPr/>
              <p:nvPr/>
            </p:nvGrpSpPr>
            <p:grpSpPr>
              <a:xfrm>
                <a:off x="9360105" y="1095484"/>
                <a:ext cx="757532" cy="562985"/>
                <a:chOff x="10586017" y="509328"/>
                <a:chExt cx="657980" cy="488999"/>
              </a:xfrm>
            </p:grpSpPr>
            <p:sp>
              <p:nvSpPr>
                <p:cNvPr id="4164" name="Google Shape;4164;p47"/>
                <p:cNvSpPr/>
                <p:nvPr/>
              </p:nvSpPr>
              <p:spPr>
                <a:xfrm>
                  <a:off x="10976427" y="527858"/>
                  <a:ext cx="214279" cy="214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79" h="214283" extrusionOk="0">
                      <a:moveTo>
                        <a:pt x="20281" y="44415"/>
                      </a:moveTo>
                      <a:cubicBezTo>
                        <a:pt x="54903" y="-3569"/>
                        <a:pt x="121936" y="-14337"/>
                        <a:pt x="169865" y="20285"/>
                      </a:cubicBezTo>
                      <a:cubicBezTo>
                        <a:pt x="217849" y="54906"/>
                        <a:pt x="228616" y="121885"/>
                        <a:pt x="193995" y="169869"/>
                      </a:cubicBezTo>
                      <a:cubicBezTo>
                        <a:pt x="159374" y="217852"/>
                        <a:pt x="92450" y="228620"/>
                        <a:pt x="44467" y="193999"/>
                      </a:cubicBezTo>
                      <a:cubicBezTo>
                        <a:pt x="-3573" y="159322"/>
                        <a:pt x="-14340" y="92399"/>
                        <a:pt x="20281" y="4441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65" name="Google Shape;4165;p47"/>
                <p:cNvSpPr/>
                <p:nvPr/>
              </p:nvSpPr>
              <p:spPr>
                <a:xfrm>
                  <a:off x="11114320" y="868681"/>
                  <a:ext cx="129677" cy="129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677" h="129646" extrusionOk="0">
                      <a:moveTo>
                        <a:pt x="12260" y="26889"/>
                      </a:moveTo>
                      <a:cubicBezTo>
                        <a:pt x="33242" y="-2155"/>
                        <a:pt x="73717" y="-8671"/>
                        <a:pt x="102816" y="12256"/>
                      </a:cubicBezTo>
                      <a:cubicBezTo>
                        <a:pt x="131805" y="33239"/>
                        <a:pt x="138376" y="73769"/>
                        <a:pt x="117394" y="102758"/>
                      </a:cubicBezTo>
                      <a:cubicBezTo>
                        <a:pt x="96411" y="131802"/>
                        <a:pt x="55937" y="138318"/>
                        <a:pt x="26837" y="117390"/>
                      </a:cubicBezTo>
                      <a:cubicBezTo>
                        <a:pt x="-2152" y="96463"/>
                        <a:pt x="-8667" y="55933"/>
                        <a:pt x="12260" y="268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66" name="Google Shape;4166;p47"/>
                <p:cNvSpPr/>
                <p:nvPr/>
              </p:nvSpPr>
              <p:spPr>
                <a:xfrm>
                  <a:off x="10726575" y="738083"/>
                  <a:ext cx="151861" cy="151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861" h="151862" extrusionOk="0">
                      <a:moveTo>
                        <a:pt x="14367" y="31481"/>
                      </a:moveTo>
                      <a:cubicBezTo>
                        <a:pt x="38884" y="-2533"/>
                        <a:pt x="86315" y="-10153"/>
                        <a:pt x="120385" y="14364"/>
                      </a:cubicBezTo>
                      <a:cubicBezTo>
                        <a:pt x="154343" y="38935"/>
                        <a:pt x="162073" y="86367"/>
                        <a:pt x="137447" y="120381"/>
                      </a:cubicBezTo>
                      <a:cubicBezTo>
                        <a:pt x="112930" y="154395"/>
                        <a:pt x="65443" y="162015"/>
                        <a:pt x="31430" y="137499"/>
                      </a:cubicBezTo>
                      <a:cubicBezTo>
                        <a:pt x="-2529" y="112927"/>
                        <a:pt x="-10149" y="65440"/>
                        <a:pt x="14367" y="3148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67" name="Google Shape;4167;p47"/>
                <p:cNvSpPr/>
                <p:nvPr/>
              </p:nvSpPr>
              <p:spPr>
                <a:xfrm>
                  <a:off x="10586017" y="509328"/>
                  <a:ext cx="121696" cy="121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96" h="121692" extrusionOk="0">
                      <a:moveTo>
                        <a:pt x="11470" y="25231"/>
                      </a:moveTo>
                      <a:cubicBezTo>
                        <a:pt x="31183" y="-1991"/>
                        <a:pt x="69227" y="-8175"/>
                        <a:pt x="96450" y="11537"/>
                      </a:cubicBezTo>
                      <a:cubicBezTo>
                        <a:pt x="123727" y="31195"/>
                        <a:pt x="129856" y="69239"/>
                        <a:pt x="110143" y="96462"/>
                      </a:cubicBezTo>
                      <a:cubicBezTo>
                        <a:pt x="90486" y="123684"/>
                        <a:pt x="52497" y="129868"/>
                        <a:pt x="25219" y="110155"/>
                      </a:cubicBezTo>
                      <a:cubicBezTo>
                        <a:pt x="-2003" y="90498"/>
                        <a:pt x="-8132" y="52453"/>
                        <a:pt x="11470" y="2523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4168" name="Google Shape;4168;p47"/>
            <p:cNvGrpSpPr/>
            <p:nvPr/>
          </p:nvGrpSpPr>
          <p:grpSpPr>
            <a:xfrm rot="10800000">
              <a:off x="52493" y="6185992"/>
              <a:ext cx="635663" cy="579312"/>
              <a:chOff x="11404955" y="6386605"/>
              <a:chExt cx="869580" cy="792492"/>
            </a:xfrm>
          </p:grpSpPr>
          <p:sp>
            <p:nvSpPr>
              <p:cNvPr id="4169" name="Google Shape;4169;p47"/>
              <p:cNvSpPr/>
              <p:nvPr/>
            </p:nvSpPr>
            <p:spPr>
              <a:xfrm>
                <a:off x="11404955" y="6386605"/>
                <a:ext cx="869580" cy="792492"/>
              </a:xfrm>
              <a:custGeom>
                <a:avLst/>
                <a:gdLst/>
                <a:ahLst/>
                <a:cxnLst/>
                <a:rect l="l" t="t" r="r" b="b"/>
                <a:pathLst>
                  <a:path w="754516" h="687629" extrusionOk="0">
                    <a:moveTo>
                      <a:pt x="357371" y="186561"/>
                    </a:moveTo>
                    <a:cubicBezTo>
                      <a:pt x="357371" y="186561"/>
                      <a:pt x="417503" y="-49715"/>
                      <a:pt x="533459" y="9534"/>
                    </a:cubicBezTo>
                    <a:cubicBezTo>
                      <a:pt x="649526" y="68782"/>
                      <a:pt x="502813" y="266626"/>
                      <a:pt x="502813" y="266626"/>
                    </a:cubicBezTo>
                    <a:cubicBezTo>
                      <a:pt x="502813" y="266626"/>
                      <a:pt x="714130" y="139294"/>
                      <a:pt x="749801" y="285124"/>
                    </a:cubicBezTo>
                    <a:cubicBezTo>
                      <a:pt x="790441" y="450776"/>
                      <a:pt x="555049" y="427530"/>
                      <a:pt x="555049" y="427530"/>
                    </a:cubicBezTo>
                    <a:cubicBezTo>
                      <a:pt x="555049" y="427530"/>
                      <a:pt x="723518" y="569162"/>
                      <a:pt x="618218" y="647405"/>
                    </a:cubicBezTo>
                    <a:cubicBezTo>
                      <a:pt x="444945" y="776172"/>
                      <a:pt x="397182" y="518251"/>
                      <a:pt x="397182" y="518251"/>
                    </a:cubicBezTo>
                    <a:cubicBezTo>
                      <a:pt x="397182" y="518251"/>
                      <a:pt x="365046" y="729845"/>
                      <a:pt x="235562" y="680039"/>
                    </a:cubicBezTo>
                    <a:cubicBezTo>
                      <a:pt x="71787" y="617091"/>
                      <a:pt x="220708" y="438352"/>
                      <a:pt x="220708" y="438352"/>
                    </a:cubicBezTo>
                    <a:cubicBezTo>
                      <a:pt x="220708" y="438352"/>
                      <a:pt x="55221" y="542713"/>
                      <a:pt x="8287" y="415106"/>
                    </a:cubicBezTo>
                    <a:cubicBezTo>
                      <a:pt x="-46324" y="266792"/>
                      <a:pt x="186859" y="250006"/>
                      <a:pt x="186859" y="250006"/>
                    </a:cubicBezTo>
                    <a:cubicBezTo>
                      <a:pt x="186859" y="250006"/>
                      <a:pt x="34681" y="118975"/>
                      <a:pt x="169853" y="44487"/>
                    </a:cubicBezTo>
                    <a:cubicBezTo>
                      <a:pt x="334069" y="-45959"/>
                      <a:pt x="357371" y="186561"/>
                      <a:pt x="357371" y="1865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70" name="Google Shape;4170;p47"/>
              <p:cNvSpPr/>
              <p:nvPr/>
            </p:nvSpPr>
            <p:spPr>
              <a:xfrm>
                <a:off x="11685577" y="6677337"/>
                <a:ext cx="272101" cy="272111"/>
              </a:xfrm>
              <a:custGeom>
                <a:avLst/>
                <a:gdLst/>
                <a:ahLst/>
                <a:cxnLst/>
                <a:rect l="l" t="t" r="r" b="b"/>
                <a:pathLst>
                  <a:path w="236096" h="236105" extrusionOk="0">
                    <a:moveTo>
                      <a:pt x="10154" y="70152"/>
                    </a:moveTo>
                    <a:cubicBezTo>
                      <a:pt x="36658" y="10572"/>
                      <a:pt x="106398" y="-16264"/>
                      <a:pt x="165977" y="10186"/>
                    </a:cubicBezTo>
                    <a:cubicBezTo>
                      <a:pt x="225501" y="36634"/>
                      <a:pt x="252337" y="106429"/>
                      <a:pt x="225943" y="165954"/>
                    </a:cubicBezTo>
                    <a:cubicBezTo>
                      <a:pt x="199439" y="225533"/>
                      <a:pt x="129699" y="252369"/>
                      <a:pt x="70120" y="225920"/>
                    </a:cubicBezTo>
                    <a:cubicBezTo>
                      <a:pt x="10595" y="199470"/>
                      <a:pt x="-16240" y="129731"/>
                      <a:pt x="10154" y="701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38" b="96855" l="35660" r="64848">
                        <a14:foregroundMark x1="48223" y1="16981" x2="51396" y2="19182"/>
                        <a14:foregroundMark x1="51396" y1="19182" x2="54695" y2="23899"/>
                        <a14:foregroundMark x1="55584" y1="16667" x2="58629" y2="17296"/>
                        <a14:foregroundMark x1="58629" y1="17296" x2="63706" y2="31447"/>
                        <a14:foregroundMark x1="63706" y1="31447" x2="63959" y2="32390"/>
                        <a14:foregroundMark x1="62437" y1="25472" x2="64848" y2="29560"/>
                        <a14:foregroundMark x1="64848" y1="29560" x2="62056" y2="33962"/>
                        <a14:foregroundMark x1="62056" y1="33962" x2="61421" y2="33019"/>
                        <a14:foregroundMark x1="37183" y1="17925" x2="53934" y2="69811"/>
                        <a14:foregroundMark x1="44416" y1="72013" x2="54569" y2="63522"/>
                        <a14:foregroundMark x1="54569" y1="63522" x2="54822" y2="63522"/>
                        <a14:foregroundMark x1="41751" y1="65723" x2="56091" y2="59119"/>
                        <a14:foregroundMark x1="51142" y1="29560" x2="61041" y2="59748"/>
                        <a14:foregroundMark x1="61548" y1="29874" x2="62563" y2="46226"/>
                        <a14:foregroundMark x1="62563" y1="46226" x2="62563" y2="46226"/>
                        <a14:foregroundMark x1="59264" y1="17925" x2="62056" y2="20440"/>
                        <a14:foregroundMark x1="62056" y1="20440" x2="62310" y2="23270"/>
                        <a14:foregroundMark x1="58122" y1="17925" x2="62817" y2="20126"/>
                        <a14:foregroundMark x1="62817" y1="20126" x2="63325" y2="26415"/>
                        <a14:foregroundMark x1="53426" y1="19811" x2="37944" y2="19811"/>
                        <a14:foregroundMark x1="37944" y1="19811" x2="42132" y2="19182"/>
                        <a14:foregroundMark x1="42132" y1="19182" x2="53426" y2="32390"/>
                        <a14:foregroundMark x1="53426" y1="32390" x2="53173" y2="32704"/>
                        <a14:foregroundMark x1="36548" y1="17610" x2="48604" y2="16981"/>
                        <a14:foregroundMark x1="45431" y1="16981" x2="38832" y2="19811"/>
                        <a14:foregroundMark x1="38832" y1="19811" x2="37563" y2="22327"/>
                        <a14:foregroundMark x1="36168" y1="52830" x2="35660" y2="75157"/>
                        <a14:foregroundMark x1="35660" y1="75157" x2="36802" y2="83962"/>
                        <a14:foregroundMark x1="47462" y1="16038" x2="53046" y2="16038"/>
                        <a14:foregroundMark x1="53046" y1="16038" x2="55584" y2="16038"/>
                        <a14:foregroundMark x1="52284" y1="38994" x2="56345" y2="54717"/>
                        <a14:foregroundMark x1="41751" y1="92767" x2="46193" y2="92767"/>
                        <a14:foregroundMark x1="46193" y1="92767" x2="54315" y2="93711"/>
                        <a14:foregroundMark x1="41244" y1="87421" x2="41371" y2="95912"/>
                        <a14:foregroundMark x1="41371" y1="95912" x2="48731" y2="98113"/>
                        <a14:foregroundMark x1="48731" y1="98113" x2="56218" y2="96855"/>
                        <a14:foregroundMark x1="56218" y1="96855" x2="57107" y2="86478"/>
                        <a14:foregroundMark x1="57107" y1="86478" x2="40990" y2="86792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4718" t="11894" r="34280" b="2634"/>
          <a:stretch>
            <a:fillRect/>
          </a:stretch>
        </p:blipFill>
        <p:spPr>
          <a:xfrm>
            <a:off x="2262631" y="598258"/>
            <a:ext cx="5368781" cy="556847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7" name="Google Shape;4047;p47"/>
          <p:cNvGrpSpPr/>
          <p:nvPr/>
        </p:nvGrpSpPr>
        <p:grpSpPr>
          <a:xfrm>
            <a:off x="7373930" y="923842"/>
            <a:ext cx="6486145" cy="6267972"/>
            <a:chOff x="8261962" y="2076103"/>
            <a:chExt cx="5294380" cy="5116294"/>
          </a:xfrm>
        </p:grpSpPr>
        <p:sp>
          <p:nvSpPr>
            <p:cNvPr id="4048" name="Google Shape;4048;p47"/>
            <p:cNvSpPr/>
            <p:nvPr/>
          </p:nvSpPr>
          <p:spPr>
            <a:xfrm rot="2850915">
              <a:off x="9813603" y="2044505"/>
              <a:ext cx="2191097" cy="5172540"/>
            </a:xfrm>
            <a:custGeom>
              <a:avLst/>
              <a:gdLst/>
              <a:ahLst/>
              <a:cxnLst/>
              <a:rect l="l" t="t" r="r" b="b"/>
              <a:pathLst>
                <a:path w="1599842" h="3776759" extrusionOk="0">
                  <a:moveTo>
                    <a:pt x="140637" y="0"/>
                  </a:moveTo>
                  <a:cubicBezTo>
                    <a:pt x="140637" y="0"/>
                    <a:pt x="-133737" y="445439"/>
                    <a:pt x="83984" y="914952"/>
                  </a:cubicBezTo>
                  <a:cubicBezTo>
                    <a:pt x="301652" y="1384466"/>
                    <a:pt x="912135" y="1672701"/>
                    <a:pt x="1397772" y="2174903"/>
                  </a:cubicBezTo>
                  <a:cubicBezTo>
                    <a:pt x="1755415" y="2544749"/>
                    <a:pt x="1605445" y="3542417"/>
                    <a:pt x="1204953" y="3776759"/>
                  </a:cubicBezTo>
                </a:path>
              </a:pathLst>
            </a:custGeom>
            <a:noFill/>
            <a:ln w="15650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049" name="Google Shape;4049;p47"/>
            <p:cNvGrpSpPr/>
            <p:nvPr/>
          </p:nvGrpSpPr>
          <p:grpSpPr>
            <a:xfrm>
              <a:off x="11277332" y="2993030"/>
              <a:ext cx="485470" cy="330302"/>
              <a:chOff x="10016117" y="731733"/>
              <a:chExt cx="707992" cy="481701"/>
            </a:xfrm>
          </p:grpSpPr>
          <p:sp>
            <p:nvSpPr>
              <p:cNvPr id="4050" name="Google Shape;4050;p47"/>
              <p:cNvSpPr/>
              <p:nvPr/>
            </p:nvSpPr>
            <p:spPr>
              <a:xfrm>
                <a:off x="10016117" y="849975"/>
                <a:ext cx="223547" cy="223547"/>
              </a:xfrm>
              <a:custGeom>
                <a:avLst/>
                <a:gdLst/>
                <a:ahLst/>
                <a:cxnLst/>
                <a:rect l="l" t="t" r="r" b="b"/>
                <a:pathLst>
                  <a:path w="223547" h="223547" extrusionOk="0">
                    <a:moveTo>
                      <a:pt x="215443" y="153490"/>
                    </a:moveTo>
                    <a:cubicBezTo>
                      <a:pt x="192308" y="210751"/>
                      <a:pt x="127317" y="238470"/>
                      <a:pt x="70001" y="215444"/>
                    </a:cubicBezTo>
                    <a:cubicBezTo>
                      <a:pt x="12796" y="192419"/>
                      <a:pt x="-14979" y="127317"/>
                      <a:pt x="8158" y="70057"/>
                    </a:cubicBezTo>
                    <a:cubicBezTo>
                      <a:pt x="31183" y="12797"/>
                      <a:pt x="96285" y="-14923"/>
                      <a:pt x="153545" y="8103"/>
                    </a:cubicBezTo>
                    <a:cubicBezTo>
                      <a:pt x="210750" y="31129"/>
                      <a:pt x="238469" y="96230"/>
                      <a:pt x="215443" y="1534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1" name="Google Shape;4051;p47"/>
              <p:cNvSpPr/>
              <p:nvPr/>
            </p:nvSpPr>
            <p:spPr>
              <a:xfrm>
                <a:off x="10322281" y="928636"/>
                <a:ext cx="175216" cy="175223"/>
              </a:xfrm>
              <a:custGeom>
                <a:avLst/>
                <a:gdLst/>
                <a:ahLst/>
                <a:cxnLst/>
                <a:rect l="l" t="t" r="r" b="b"/>
                <a:pathLst>
                  <a:path w="175216" h="175223" extrusionOk="0">
                    <a:moveTo>
                      <a:pt x="168857" y="120328"/>
                    </a:moveTo>
                    <a:cubicBezTo>
                      <a:pt x="150801" y="165220"/>
                      <a:pt x="99780" y="186920"/>
                      <a:pt x="54888" y="168864"/>
                    </a:cubicBezTo>
                    <a:cubicBezTo>
                      <a:pt x="10052" y="150808"/>
                      <a:pt x="-11704" y="99787"/>
                      <a:pt x="6352" y="54896"/>
                    </a:cubicBezTo>
                    <a:cubicBezTo>
                      <a:pt x="24409" y="10004"/>
                      <a:pt x="75429" y="-11697"/>
                      <a:pt x="120321" y="6360"/>
                    </a:cubicBezTo>
                    <a:cubicBezTo>
                      <a:pt x="165213" y="24416"/>
                      <a:pt x="186913" y="75437"/>
                      <a:pt x="168857" y="1203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2" name="Google Shape;4052;p47"/>
              <p:cNvSpPr/>
              <p:nvPr/>
            </p:nvSpPr>
            <p:spPr>
              <a:xfrm>
                <a:off x="10532702" y="912777"/>
                <a:ext cx="89233" cy="89217"/>
              </a:xfrm>
              <a:custGeom>
                <a:avLst/>
                <a:gdLst/>
                <a:ahLst/>
                <a:cxnLst/>
                <a:rect l="l" t="t" r="r" b="b"/>
                <a:pathLst>
                  <a:path w="89233" h="89217" extrusionOk="0">
                    <a:moveTo>
                      <a:pt x="85988" y="61257"/>
                    </a:moveTo>
                    <a:cubicBezTo>
                      <a:pt x="76822" y="84117"/>
                      <a:pt x="50759" y="95160"/>
                      <a:pt x="27899" y="85994"/>
                    </a:cubicBezTo>
                    <a:cubicBezTo>
                      <a:pt x="5150" y="76773"/>
                      <a:pt x="-5949" y="50821"/>
                      <a:pt x="3217" y="27961"/>
                    </a:cubicBezTo>
                    <a:cubicBezTo>
                      <a:pt x="12438" y="5101"/>
                      <a:pt x="38446" y="-5943"/>
                      <a:pt x="61195" y="3224"/>
                    </a:cubicBezTo>
                    <a:cubicBezTo>
                      <a:pt x="84110" y="12445"/>
                      <a:pt x="95209" y="38397"/>
                      <a:pt x="85988" y="612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3" name="Google Shape;4053;p47"/>
              <p:cNvSpPr/>
              <p:nvPr/>
            </p:nvSpPr>
            <p:spPr>
              <a:xfrm>
                <a:off x="10211565" y="1108843"/>
                <a:ext cx="104628" cy="104591"/>
              </a:xfrm>
              <a:custGeom>
                <a:avLst/>
                <a:gdLst/>
                <a:ahLst/>
                <a:cxnLst/>
                <a:rect l="l" t="t" r="r" b="b"/>
                <a:pathLst>
                  <a:path w="104628" h="104591" extrusionOk="0">
                    <a:moveTo>
                      <a:pt x="100834" y="71815"/>
                    </a:moveTo>
                    <a:cubicBezTo>
                      <a:pt x="90067" y="98595"/>
                      <a:pt x="59587" y="111572"/>
                      <a:pt x="32807" y="100804"/>
                    </a:cubicBezTo>
                    <a:cubicBezTo>
                      <a:pt x="5971" y="90037"/>
                      <a:pt x="-7006" y="59557"/>
                      <a:pt x="3817" y="32776"/>
                    </a:cubicBezTo>
                    <a:cubicBezTo>
                      <a:pt x="14585" y="5996"/>
                      <a:pt x="45065" y="-6980"/>
                      <a:pt x="71845" y="3787"/>
                    </a:cubicBezTo>
                    <a:cubicBezTo>
                      <a:pt x="98681" y="14555"/>
                      <a:pt x="111602" y="45035"/>
                      <a:pt x="100834" y="718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4" name="Google Shape;4054;p47"/>
              <p:cNvSpPr/>
              <p:nvPr/>
            </p:nvSpPr>
            <p:spPr>
              <a:xfrm>
                <a:off x="10423962" y="731733"/>
                <a:ext cx="77422" cy="77373"/>
              </a:xfrm>
              <a:custGeom>
                <a:avLst/>
                <a:gdLst/>
                <a:ahLst/>
                <a:cxnLst/>
                <a:rect l="l" t="t" r="r" b="b"/>
                <a:pathLst>
                  <a:path w="77422" h="77373" extrusionOk="0">
                    <a:moveTo>
                      <a:pt x="74630" y="53126"/>
                    </a:moveTo>
                    <a:cubicBezTo>
                      <a:pt x="66624" y="72949"/>
                      <a:pt x="44040" y="82557"/>
                      <a:pt x="24272" y="74551"/>
                    </a:cubicBezTo>
                    <a:cubicBezTo>
                      <a:pt x="4449" y="66599"/>
                      <a:pt x="-5159" y="44071"/>
                      <a:pt x="2793" y="24248"/>
                    </a:cubicBezTo>
                    <a:cubicBezTo>
                      <a:pt x="10799" y="4425"/>
                      <a:pt x="33383" y="-5183"/>
                      <a:pt x="53151" y="2823"/>
                    </a:cubicBezTo>
                    <a:cubicBezTo>
                      <a:pt x="72974" y="10775"/>
                      <a:pt x="82581" y="33303"/>
                      <a:pt x="74630" y="5312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5" name="Google Shape;4055;p47"/>
              <p:cNvSpPr/>
              <p:nvPr/>
            </p:nvSpPr>
            <p:spPr>
              <a:xfrm>
                <a:off x="10666341" y="1096119"/>
                <a:ext cx="57768" cy="57814"/>
              </a:xfrm>
              <a:custGeom>
                <a:avLst/>
                <a:gdLst/>
                <a:ahLst/>
                <a:cxnLst/>
                <a:rect l="l" t="t" r="r" b="b"/>
                <a:pathLst>
                  <a:path w="57768" h="57814" extrusionOk="0">
                    <a:moveTo>
                      <a:pt x="55661" y="39702"/>
                    </a:moveTo>
                    <a:cubicBezTo>
                      <a:pt x="49808" y="54501"/>
                      <a:pt x="32912" y="61679"/>
                      <a:pt x="18058" y="55715"/>
                    </a:cubicBezTo>
                    <a:cubicBezTo>
                      <a:pt x="3315" y="49752"/>
                      <a:pt x="-3863" y="32911"/>
                      <a:pt x="2100" y="18112"/>
                    </a:cubicBezTo>
                    <a:cubicBezTo>
                      <a:pt x="8064" y="3314"/>
                      <a:pt x="24849" y="-3864"/>
                      <a:pt x="39703" y="2099"/>
                    </a:cubicBezTo>
                    <a:cubicBezTo>
                      <a:pt x="54501" y="8063"/>
                      <a:pt x="61624" y="24849"/>
                      <a:pt x="55661" y="3970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056" name="Google Shape;4056;p47"/>
            <p:cNvGrpSpPr/>
            <p:nvPr/>
          </p:nvGrpSpPr>
          <p:grpSpPr>
            <a:xfrm>
              <a:off x="11668117" y="2840527"/>
              <a:ext cx="451177" cy="335307"/>
              <a:chOff x="10586017" y="509328"/>
              <a:chExt cx="657980" cy="488999"/>
            </a:xfrm>
          </p:grpSpPr>
          <p:sp>
            <p:nvSpPr>
              <p:cNvPr id="4057" name="Google Shape;4057;p47"/>
              <p:cNvSpPr/>
              <p:nvPr/>
            </p:nvSpPr>
            <p:spPr>
              <a:xfrm>
                <a:off x="10976427" y="527858"/>
                <a:ext cx="214279" cy="214283"/>
              </a:xfrm>
              <a:custGeom>
                <a:avLst/>
                <a:gdLst/>
                <a:ahLst/>
                <a:cxnLst/>
                <a:rect l="l" t="t" r="r" b="b"/>
                <a:pathLst>
                  <a:path w="214279" h="214283" extrusionOk="0">
                    <a:moveTo>
                      <a:pt x="20281" y="44415"/>
                    </a:moveTo>
                    <a:cubicBezTo>
                      <a:pt x="54903" y="-3569"/>
                      <a:pt x="121936" y="-14337"/>
                      <a:pt x="169865" y="20285"/>
                    </a:cubicBezTo>
                    <a:cubicBezTo>
                      <a:pt x="217849" y="54906"/>
                      <a:pt x="228616" y="121885"/>
                      <a:pt x="193995" y="169869"/>
                    </a:cubicBezTo>
                    <a:cubicBezTo>
                      <a:pt x="159374" y="217852"/>
                      <a:pt x="92450" y="228620"/>
                      <a:pt x="44467" y="193999"/>
                    </a:cubicBezTo>
                    <a:cubicBezTo>
                      <a:pt x="-3573" y="159322"/>
                      <a:pt x="-14340" y="92399"/>
                      <a:pt x="20281" y="444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8" name="Google Shape;4058;p47"/>
              <p:cNvSpPr/>
              <p:nvPr/>
            </p:nvSpPr>
            <p:spPr>
              <a:xfrm>
                <a:off x="11114320" y="868681"/>
                <a:ext cx="129677" cy="129646"/>
              </a:xfrm>
              <a:custGeom>
                <a:avLst/>
                <a:gdLst/>
                <a:ahLst/>
                <a:cxnLst/>
                <a:rect l="l" t="t" r="r" b="b"/>
                <a:pathLst>
                  <a:path w="129677" h="129646" extrusionOk="0">
                    <a:moveTo>
                      <a:pt x="12260" y="26889"/>
                    </a:moveTo>
                    <a:cubicBezTo>
                      <a:pt x="33242" y="-2155"/>
                      <a:pt x="73717" y="-8671"/>
                      <a:pt x="102816" y="12256"/>
                    </a:cubicBezTo>
                    <a:cubicBezTo>
                      <a:pt x="131805" y="33239"/>
                      <a:pt x="138376" y="73769"/>
                      <a:pt x="117394" y="102758"/>
                    </a:cubicBezTo>
                    <a:cubicBezTo>
                      <a:pt x="96411" y="131802"/>
                      <a:pt x="55937" y="138318"/>
                      <a:pt x="26837" y="117390"/>
                    </a:cubicBezTo>
                    <a:cubicBezTo>
                      <a:pt x="-2152" y="96463"/>
                      <a:pt x="-8667" y="55933"/>
                      <a:pt x="12260" y="268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9" name="Google Shape;4059;p47"/>
              <p:cNvSpPr/>
              <p:nvPr/>
            </p:nvSpPr>
            <p:spPr>
              <a:xfrm>
                <a:off x="10726575" y="738083"/>
                <a:ext cx="151861" cy="151862"/>
              </a:xfrm>
              <a:custGeom>
                <a:avLst/>
                <a:gdLst/>
                <a:ahLst/>
                <a:cxnLst/>
                <a:rect l="l" t="t" r="r" b="b"/>
                <a:pathLst>
                  <a:path w="151861" h="151862" extrusionOk="0">
                    <a:moveTo>
                      <a:pt x="14367" y="31481"/>
                    </a:moveTo>
                    <a:cubicBezTo>
                      <a:pt x="38884" y="-2533"/>
                      <a:pt x="86315" y="-10153"/>
                      <a:pt x="120385" y="14364"/>
                    </a:cubicBezTo>
                    <a:cubicBezTo>
                      <a:pt x="154343" y="38935"/>
                      <a:pt x="162073" y="86367"/>
                      <a:pt x="137447" y="120381"/>
                    </a:cubicBezTo>
                    <a:cubicBezTo>
                      <a:pt x="112930" y="154395"/>
                      <a:pt x="65443" y="162015"/>
                      <a:pt x="31430" y="137499"/>
                    </a:cubicBezTo>
                    <a:cubicBezTo>
                      <a:pt x="-2529" y="112927"/>
                      <a:pt x="-10149" y="65440"/>
                      <a:pt x="14367" y="3148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0" name="Google Shape;4060;p47"/>
              <p:cNvSpPr/>
              <p:nvPr/>
            </p:nvSpPr>
            <p:spPr>
              <a:xfrm>
                <a:off x="10586017" y="509328"/>
                <a:ext cx="121696" cy="121692"/>
              </a:xfrm>
              <a:custGeom>
                <a:avLst/>
                <a:gdLst/>
                <a:ahLst/>
                <a:cxnLst/>
                <a:rect l="l" t="t" r="r" b="b"/>
                <a:pathLst>
                  <a:path w="121696" h="121692" extrusionOk="0">
                    <a:moveTo>
                      <a:pt x="11470" y="25231"/>
                    </a:moveTo>
                    <a:cubicBezTo>
                      <a:pt x="31183" y="-1991"/>
                      <a:pt x="69227" y="-8175"/>
                      <a:pt x="96450" y="11537"/>
                    </a:cubicBezTo>
                    <a:cubicBezTo>
                      <a:pt x="123727" y="31195"/>
                      <a:pt x="129856" y="69239"/>
                      <a:pt x="110143" y="96462"/>
                    </a:cubicBezTo>
                    <a:cubicBezTo>
                      <a:pt x="90486" y="123684"/>
                      <a:pt x="52497" y="129868"/>
                      <a:pt x="25219" y="110155"/>
                    </a:cubicBezTo>
                    <a:cubicBezTo>
                      <a:pt x="-2003" y="90498"/>
                      <a:pt x="-8132" y="52453"/>
                      <a:pt x="11470" y="25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061" name="Google Shape;4061;p47"/>
            <p:cNvGrpSpPr/>
            <p:nvPr/>
          </p:nvGrpSpPr>
          <p:grpSpPr>
            <a:xfrm>
              <a:off x="9254295" y="3787131"/>
              <a:ext cx="2995776" cy="3405266"/>
              <a:chOff x="7079201" y="1893790"/>
              <a:chExt cx="4368931" cy="4966117"/>
            </a:xfrm>
          </p:grpSpPr>
          <p:sp>
            <p:nvSpPr>
              <p:cNvPr id="4062" name="Google Shape;4062;p47"/>
              <p:cNvSpPr/>
              <p:nvPr/>
            </p:nvSpPr>
            <p:spPr>
              <a:xfrm>
                <a:off x="7182015" y="5891189"/>
                <a:ext cx="1934816" cy="482160"/>
              </a:xfrm>
              <a:custGeom>
                <a:avLst/>
                <a:gdLst/>
                <a:ahLst/>
                <a:cxnLst/>
                <a:rect l="l" t="t" r="r" b="b"/>
                <a:pathLst>
                  <a:path w="1934816" h="482160" extrusionOk="0">
                    <a:moveTo>
                      <a:pt x="1934817" y="183772"/>
                    </a:moveTo>
                    <a:cubicBezTo>
                      <a:pt x="1934817" y="183772"/>
                      <a:pt x="1252385" y="-45490"/>
                      <a:pt x="825610" y="8126"/>
                    </a:cubicBezTo>
                    <a:cubicBezTo>
                      <a:pt x="398835" y="61742"/>
                      <a:pt x="0" y="403593"/>
                      <a:pt x="0" y="403593"/>
                    </a:cubicBezTo>
                    <a:cubicBezTo>
                      <a:pt x="0" y="403593"/>
                      <a:pt x="482655" y="319497"/>
                      <a:pt x="904350" y="431753"/>
                    </a:cubicBezTo>
                    <a:cubicBezTo>
                      <a:pt x="1645423" y="628990"/>
                      <a:pt x="1934817" y="183772"/>
                      <a:pt x="1934817" y="183772"/>
                    </a:cubicBezTo>
                    <a:close/>
                  </a:path>
                </a:pathLst>
              </a:custGeom>
              <a:solidFill>
                <a:srgbClr val="6674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3" name="Google Shape;4063;p47"/>
              <p:cNvSpPr/>
              <p:nvPr/>
            </p:nvSpPr>
            <p:spPr>
              <a:xfrm>
                <a:off x="9990586" y="4565484"/>
                <a:ext cx="1447945" cy="1876231"/>
              </a:xfrm>
              <a:custGeom>
                <a:avLst/>
                <a:gdLst/>
                <a:ahLst/>
                <a:cxnLst/>
                <a:rect l="l" t="t" r="r" b="b"/>
                <a:pathLst>
                  <a:path w="1447945" h="1876231" extrusionOk="0">
                    <a:moveTo>
                      <a:pt x="559" y="1837249"/>
                    </a:moveTo>
                    <a:cubicBezTo>
                      <a:pt x="559" y="1837249"/>
                      <a:pt x="-31909" y="1225826"/>
                      <a:pt x="397959" y="869011"/>
                    </a:cubicBezTo>
                    <a:cubicBezTo>
                      <a:pt x="827826" y="512197"/>
                      <a:pt x="1412578" y="0"/>
                      <a:pt x="1412578" y="0"/>
                    </a:cubicBezTo>
                    <a:cubicBezTo>
                      <a:pt x="1412578" y="0"/>
                      <a:pt x="1503853" y="1044713"/>
                      <a:pt x="1393142" y="1258791"/>
                    </a:cubicBezTo>
                    <a:cubicBezTo>
                      <a:pt x="1158137" y="1713175"/>
                      <a:pt x="624957" y="1876232"/>
                      <a:pt x="624957" y="1876232"/>
                    </a:cubicBezTo>
                    <a:lnTo>
                      <a:pt x="559" y="1837249"/>
                    </a:lnTo>
                    <a:close/>
                  </a:path>
                </a:pathLst>
              </a:custGeom>
              <a:solidFill>
                <a:srgbClr val="495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4" name="Google Shape;4064;p47"/>
              <p:cNvSpPr/>
              <p:nvPr/>
            </p:nvSpPr>
            <p:spPr>
              <a:xfrm>
                <a:off x="10003403" y="5316772"/>
                <a:ext cx="1391809" cy="1043663"/>
              </a:xfrm>
              <a:custGeom>
                <a:avLst/>
                <a:gdLst/>
                <a:ahLst/>
                <a:cxnLst/>
                <a:rect l="l" t="t" r="r" b="b"/>
                <a:pathLst>
                  <a:path w="1391809" h="1043663" extrusionOk="0">
                    <a:moveTo>
                      <a:pt x="0" y="1043664"/>
                    </a:moveTo>
                    <a:cubicBezTo>
                      <a:pt x="0" y="1043664"/>
                      <a:pt x="347483" y="327163"/>
                      <a:pt x="642233" y="178242"/>
                    </a:cubicBezTo>
                    <a:cubicBezTo>
                      <a:pt x="937094" y="29320"/>
                      <a:pt x="1391809" y="0"/>
                      <a:pt x="1391809" y="0"/>
                    </a:cubicBezTo>
                    <a:cubicBezTo>
                      <a:pt x="1391809" y="0"/>
                      <a:pt x="1209702" y="461231"/>
                      <a:pt x="1002637" y="628926"/>
                    </a:cubicBezTo>
                    <a:cubicBezTo>
                      <a:pt x="795517" y="796677"/>
                      <a:pt x="0" y="1043664"/>
                      <a:pt x="0" y="1043664"/>
                    </a:cubicBezTo>
                    <a:close/>
                  </a:path>
                </a:pathLst>
              </a:custGeom>
              <a:solidFill>
                <a:srgbClr val="8D9A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5" name="Google Shape;4065;p47"/>
              <p:cNvSpPr/>
              <p:nvPr/>
            </p:nvSpPr>
            <p:spPr>
              <a:xfrm>
                <a:off x="9440157" y="4136466"/>
                <a:ext cx="646970" cy="1496426"/>
              </a:xfrm>
              <a:custGeom>
                <a:avLst/>
                <a:gdLst/>
                <a:ahLst/>
                <a:cxnLst/>
                <a:rect l="l" t="t" r="r" b="b"/>
                <a:pathLst>
                  <a:path w="646970" h="1496426" extrusionOk="0">
                    <a:moveTo>
                      <a:pt x="232494" y="1261033"/>
                    </a:moveTo>
                    <a:cubicBezTo>
                      <a:pt x="207535" y="1220172"/>
                      <a:pt x="182908" y="1181907"/>
                      <a:pt x="151821" y="1145297"/>
                    </a:cubicBezTo>
                    <a:cubicBezTo>
                      <a:pt x="76339" y="1056066"/>
                      <a:pt x="28907" y="945245"/>
                      <a:pt x="10354" y="830006"/>
                    </a:cubicBezTo>
                    <a:cubicBezTo>
                      <a:pt x="5384" y="798698"/>
                      <a:pt x="-2457" y="774016"/>
                      <a:pt x="746" y="742210"/>
                    </a:cubicBezTo>
                    <a:cubicBezTo>
                      <a:pt x="3065" y="720013"/>
                      <a:pt x="1575" y="712338"/>
                      <a:pt x="22667" y="703613"/>
                    </a:cubicBezTo>
                    <a:cubicBezTo>
                      <a:pt x="62259" y="687214"/>
                      <a:pt x="83572" y="755573"/>
                      <a:pt x="102954" y="772801"/>
                    </a:cubicBezTo>
                    <a:cubicBezTo>
                      <a:pt x="105052" y="774623"/>
                      <a:pt x="99641" y="768273"/>
                      <a:pt x="98978" y="765623"/>
                    </a:cubicBezTo>
                    <a:cubicBezTo>
                      <a:pt x="97874" y="761205"/>
                      <a:pt x="98205" y="756567"/>
                      <a:pt x="97487" y="752094"/>
                    </a:cubicBezTo>
                    <a:cubicBezTo>
                      <a:pt x="95996" y="742983"/>
                      <a:pt x="94119" y="733983"/>
                      <a:pt x="92904" y="724872"/>
                    </a:cubicBezTo>
                    <a:cubicBezTo>
                      <a:pt x="89591" y="699086"/>
                      <a:pt x="87769" y="681250"/>
                      <a:pt x="85946" y="654084"/>
                    </a:cubicBezTo>
                    <a:cubicBezTo>
                      <a:pt x="81308" y="584841"/>
                      <a:pt x="79265" y="517310"/>
                      <a:pt x="93953" y="449006"/>
                    </a:cubicBezTo>
                    <a:cubicBezTo>
                      <a:pt x="97984" y="430343"/>
                      <a:pt x="103727" y="398869"/>
                      <a:pt x="129348" y="397323"/>
                    </a:cubicBezTo>
                    <a:cubicBezTo>
                      <a:pt x="171920" y="394672"/>
                      <a:pt x="205989" y="499088"/>
                      <a:pt x="217309" y="532384"/>
                    </a:cubicBezTo>
                    <a:cubicBezTo>
                      <a:pt x="223604" y="551048"/>
                      <a:pt x="232825" y="589369"/>
                      <a:pt x="232825" y="589369"/>
                    </a:cubicBezTo>
                    <a:cubicBezTo>
                      <a:pt x="232825" y="589369"/>
                      <a:pt x="230451" y="582411"/>
                      <a:pt x="229291" y="578932"/>
                    </a:cubicBezTo>
                    <a:cubicBezTo>
                      <a:pt x="223383" y="561594"/>
                      <a:pt x="221284" y="539397"/>
                      <a:pt x="220511" y="521231"/>
                    </a:cubicBezTo>
                    <a:cubicBezTo>
                      <a:pt x="219021" y="483130"/>
                      <a:pt x="217364" y="442987"/>
                      <a:pt x="221395" y="404998"/>
                    </a:cubicBezTo>
                    <a:cubicBezTo>
                      <a:pt x="235144" y="278384"/>
                      <a:pt x="290472" y="180815"/>
                      <a:pt x="373243" y="84903"/>
                    </a:cubicBezTo>
                    <a:cubicBezTo>
                      <a:pt x="382795" y="73859"/>
                      <a:pt x="450436" y="-9906"/>
                      <a:pt x="464517" y="972"/>
                    </a:cubicBezTo>
                    <a:cubicBezTo>
                      <a:pt x="471309" y="6107"/>
                      <a:pt x="463081" y="36035"/>
                      <a:pt x="460597" y="41999"/>
                    </a:cubicBezTo>
                    <a:cubicBezTo>
                      <a:pt x="455351" y="54312"/>
                      <a:pt x="448670" y="65963"/>
                      <a:pt x="442375" y="77780"/>
                    </a:cubicBezTo>
                    <a:cubicBezTo>
                      <a:pt x="410735" y="137138"/>
                      <a:pt x="377936" y="194454"/>
                      <a:pt x="354469" y="258617"/>
                    </a:cubicBezTo>
                    <a:cubicBezTo>
                      <a:pt x="327026" y="333657"/>
                      <a:pt x="311234" y="416759"/>
                      <a:pt x="300466" y="495665"/>
                    </a:cubicBezTo>
                    <a:cubicBezTo>
                      <a:pt x="299472" y="502843"/>
                      <a:pt x="291521" y="582853"/>
                      <a:pt x="290030" y="584013"/>
                    </a:cubicBezTo>
                    <a:cubicBezTo>
                      <a:pt x="284398" y="588320"/>
                      <a:pt x="290472" y="569491"/>
                      <a:pt x="292956" y="562809"/>
                    </a:cubicBezTo>
                    <a:cubicBezTo>
                      <a:pt x="298092" y="549391"/>
                      <a:pt x="302840" y="542710"/>
                      <a:pt x="308859" y="531722"/>
                    </a:cubicBezTo>
                    <a:cubicBezTo>
                      <a:pt x="326418" y="499806"/>
                      <a:pt x="337020" y="483075"/>
                      <a:pt x="356567" y="450111"/>
                    </a:cubicBezTo>
                    <a:cubicBezTo>
                      <a:pt x="407643" y="364026"/>
                      <a:pt x="468272" y="295336"/>
                      <a:pt x="555902" y="244591"/>
                    </a:cubicBezTo>
                    <a:cubicBezTo>
                      <a:pt x="576609" y="232609"/>
                      <a:pt x="614211" y="204724"/>
                      <a:pt x="638231" y="225928"/>
                    </a:cubicBezTo>
                    <a:cubicBezTo>
                      <a:pt x="671251" y="255083"/>
                      <a:pt x="601291" y="344314"/>
                      <a:pt x="584118" y="366511"/>
                    </a:cubicBezTo>
                    <a:cubicBezTo>
                      <a:pt x="537846" y="426312"/>
                      <a:pt x="501126" y="487824"/>
                      <a:pt x="462198" y="552704"/>
                    </a:cubicBezTo>
                    <a:cubicBezTo>
                      <a:pt x="429399" y="607425"/>
                      <a:pt x="387820" y="671146"/>
                      <a:pt x="379041" y="735861"/>
                    </a:cubicBezTo>
                    <a:cubicBezTo>
                      <a:pt x="378157" y="742431"/>
                      <a:pt x="379593" y="721946"/>
                      <a:pt x="383348" y="716479"/>
                    </a:cubicBezTo>
                    <a:cubicBezTo>
                      <a:pt x="393121" y="702123"/>
                      <a:pt x="405710" y="689809"/>
                      <a:pt x="418466" y="678048"/>
                    </a:cubicBezTo>
                    <a:cubicBezTo>
                      <a:pt x="435970" y="662035"/>
                      <a:pt x="509740" y="584233"/>
                      <a:pt x="524649" y="594449"/>
                    </a:cubicBezTo>
                    <a:cubicBezTo>
                      <a:pt x="543312" y="607204"/>
                      <a:pt x="524483" y="649390"/>
                      <a:pt x="518796" y="661814"/>
                    </a:cubicBezTo>
                    <a:cubicBezTo>
                      <a:pt x="505102" y="691797"/>
                      <a:pt x="482352" y="716755"/>
                      <a:pt x="467389" y="746241"/>
                    </a:cubicBezTo>
                    <a:cubicBezTo>
                      <a:pt x="453529" y="773519"/>
                      <a:pt x="445357" y="804496"/>
                      <a:pt x="435583" y="833319"/>
                    </a:cubicBezTo>
                    <a:cubicBezTo>
                      <a:pt x="430393" y="848614"/>
                      <a:pt x="425147" y="863965"/>
                      <a:pt x="420951" y="879536"/>
                    </a:cubicBezTo>
                    <a:cubicBezTo>
                      <a:pt x="419349" y="885444"/>
                      <a:pt x="409189" y="896212"/>
                      <a:pt x="415208" y="897040"/>
                    </a:cubicBezTo>
                    <a:cubicBezTo>
                      <a:pt x="424374" y="898310"/>
                      <a:pt x="440166" y="870867"/>
                      <a:pt x="444363" y="866118"/>
                    </a:cubicBezTo>
                    <a:cubicBezTo>
                      <a:pt x="460817" y="847897"/>
                      <a:pt x="562914" y="761040"/>
                      <a:pt x="577934" y="801238"/>
                    </a:cubicBezTo>
                    <a:cubicBezTo>
                      <a:pt x="599303" y="858443"/>
                      <a:pt x="559491" y="898310"/>
                      <a:pt x="538011" y="947067"/>
                    </a:cubicBezTo>
                    <a:cubicBezTo>
                      <a:pt x="527244" y="971584"/>
                      <a:pt x="521833" y="998253"/>
                      <a:pt x="512667" y="1023378"/>
                    </a:cubicBezTo>
                    <a:cubicBezTo>
                      <a:pt x="501955" y="1052367"/>
                      <a:pt x="494942" y="1079754"/>
                      <a:pt x="490801" y="1110179"/>
                    </a:cubicBezTo>
                    <a:cubicBezTo>
                      <a:pt x="489586" y="1119456"/>
                      <a:pt x="487322" y="1128622"/>
                      <a:pt x="486990" y="1137898"/>
                    </a:cubicBezTo>
                    <a:cubicBezTo>
                      <a:pt x="486880" y="1140715"/>
                      <a:pt x="487156" y="1149052"/>
                      <a:pt x="487488" y="1146291"/>
                    </a:cubicBezTo>
                    <a:cubicBezTo>
                      <a:pt x="493783" y="1100295"/>
                      <a:pt x="530778" y="1061146"/>
                      <a:pt x="567498" y="1035856"/>
                    </a:cubicBezTo>
                    <a:cubicBezTo>
                      <a:pt x="599634" y="1013659"/>
                      <a:pt x="625807" y="1010954"/>
                      <a:pt x="629286" y="1057612"/>
                    </a:cubicBezTo>
                    <a:cubicBezTo>
                      <a:pt x="633538" y="1112885"/>
                      <a:pt x="594333" y="1162139"/>
                      <a:pt x="565951" y="1205208"/>
                    </a:cubicBezTo>
                    <a:cubicBezTo>
                      <a:pt x="539005" y="1245959"/>
                      <a:pt x="515814" y="1290519"/>
                      <a:pt x="496653" y="1335411"/>
                    </a:cubicBezTo>
                    <a:cubicBezTo>
                      <a:pt x="482739" y="1367824"/>
                      <a:pt x="464186" y="1399905"/>
                      <a:pt x="456456" y="1434637"/>
                    </a:cubicBezTo>
                    <a:cubicBezTo>
                      <a:pt x="452424" y="1452803"/>
                      <a:pt x="452645" y="1471908"/>
                      <a:pt x="448836" y="1490130"/>
                    </a:cubicBezTo>
                    <a:cubicBezTo>
                      <a:pt x="448393" y="1492339"/>
                      <a:pt x="448559" y="1496535"/>
                      <a:pt x="446350" y="1496425"/>
                    </a:cubicBezTo>
                    <a:cubicBezTo>
                      <a:pt x="429896" y="1495652"/>
                      <a:pt x="415208" y="1469700"/>
                      <a:pt x="407919" y="1461251"/>
                    </a:cubicBezTo>
                    <a:cubicBezTo>
                      <a:pt x="378599" y="1427017"/>
                      <a:pt x="341989" y="1403273"/>
                      <a:pt x="314436" y="1366995"/>
                    </a:cubicBezTo>
                    <a:cubicBezTo>
                      <a:pt x="304000" y="1353302"/>
                      <a:pt x="238567" y="1271083"/>
                      <a:pt x="232494" y="1261033"/>
                    </a:cubicBezTo>
                    <a:close/>
                  </a:path>
                </a:pathLst>
              </a:custGeom>
              <a:solidFill>
                <a:srgbClr val="4350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6" name="Google Shape;4066;p47"/>
              <p:cNvSpPr/>
              <p:nvPr/>
            </p:nvSpPr>
            <p:spPr>
              <a:xfrm>
                <a:off x="9183030" y="5103633"/>
                <a:ext cx="798396" cy="1192695"/>
              </a:xfrm>
              <a:custGeom>
                <a:avLst/>
                <a:gdLst/>
                <a:ahLst/>
                <a:cxnLst/>
                <a:rect l="l" t="t" r="r" b="b"/>
                <a:pathLst>
                  <a:path w="798396" h="1192695" extrusionOk="0">
                    <a:moveTo>
                      <a:pt x="798397" y="1192696"/>
                    </a:moveTo>
                    <a:cubicBezTo>
                      <a:pt x="798397" y="1192696"/>
                      <a:pt x="348486" y="1093525"/>
                      <a:pt x="150641" y="795351"/>
                    </a:cubicBezTo>
                    <a:cubicBezTo>
                      <a:pt x="-47313" y="497177"/>
                      <a:pt x="6745" y="0"/>
                      <a:pt x="6745" y="0"/>
                    </a:cubicBezTo>
                    <a:cubicBezTo>
                      <a:pt x="6745" y="0"/>
                      <a:pt x="386088" y="193537"/>
                      <a:pt x="583987" y="491711"/>
                    </a:cubicBezTo>
                    <a:cubicBezTo>
                      <a:pt x="781942" y="789940"/>
                      <a:pt x="798397" y="1192696"/>
                      <a:pt x="798397" y="1192696"/>
                    </a:cubicBezTo>
                    <a:close/>
                  </a:path>
                </a:pathLst>
              </a:custGeom>
              <a:solidFill>
                <a:srgbClr val="6674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7" name="Google Shape;4067;p47"/>
              <p:cNvSpPr/>
              <p:nvPr/>
            </p:nvSpPr>
            <p:spPr>
              <a:xfrm>
                <a:off x="9562211" y="4693202"/>
                <a:ext cx="558775" cy="1700610"/>
              </a:xfrm>
              <a:custGeom>
                <a:avLst/>
                <a:gdLst/>
                <a:ahLst/>
                <a:cxnLst/>
                <a:rect l="l" t="t" r="r" b="b"/>
                <a:pathLst>
                  <a:path w="558775" h="1700610" extrusionOk="0">
                    <a:moveTo>
                      <a:pt x="368359" y="1698984"/>
                    </a:moveTo>
                    <a:cubicBezTo>
                      <a:pt x="192934" y="1722064"/>
                      <a:pt x="-42071" y="1500422"/>
                      <a:pt x="6465" y="979667"/>
                    </a:cubicBezTo>
                    <a:cubicBezTo>
                      <a:pt x="47326" y="541683"/>
                      <a:pt x="308780" y="0"/>
                      <a:pt x="308780" y="0"/>
                    </a:cubicBezTo>
                    <a:cubicBezTo>
                      <a:pt x="308780" y="0"/>
                      <a:pt x="231089" y="300990"/>
                      <a:pt x="379348" y="549413"/>
                    </a:cubicBezTo>
                    <a:cubicBezTo>
                      <a:pt x="543675" y="824672"/>
                      <a:pt x="598837" y="987287"/>
                      <a:pt x="529429" y="1456249"/>
                    </a:cubicBezTo>
                    <a:cubicBezTo>
                      <a:pt x="502979" y="1634987"/>
                      <a:pt x="452180" y="1687941"/>
                      <a:pt x="368359" y="1698984"/>
                    </a:cubicBezTo>
                    <a:close/>
                  </a:path>
                </a:pathLst>
              </a:custGeom>
              <a:solidFill>
                <a:srgbClr val="8B9D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8" name="Google Shape;4068;p47"/>
              <p:cNvSpPr/>
              <p:nvPr/>
            </p:nvSpPr>
            <p:spPr>
              <a:xfrm>
                <a:off x="10773445" y="3615689"/>
                <a:ext cx="448184" cy="1555418"/>
              </a:xfrm>
              <a:custGeom>
                <a:avLst/>
                <a:gdLst/>
                <a:ahLst/>
                <a:cxnLst/>
                <a:rect l="l" t="t" r="r" b="b"/>
                <a:pathLst>
                  <a:path w="448184" h="1555418" extrusionOk="0">
                    <a:moveTo>
                      <a:pt x="8910" y="1555419"/>
                    </a:moveTo>
                    <a:cubicBezTo>
                      <a:pt x="8910" y="1555419"/>
                      <a:pt x="-27809" y="941898"/>
                      <a:pt x="47838" y="734502"/>
                    </a:cubicBezTo>
                    <a:cubicBezTo>
                      <a:pt x="123486" y="527105"/>
                      <a:pt x="199079" y="388841"/>
                      <a:pt x="199079" y="265706"/>
                    </a:cubicBezTo>
                    <a:cubicBezTo>
                      <a:pt x="199079" y="142571"/>
                      <a:pt x="207692" y="0"/>
                      <a:pt x="207692" y="0"/>
                    </a:cubicBezTo>
                    <a:cubicBezTo>
                      <a:pt x="207692" y="0"/>
                      <a:pt x="440986" y="326224"/>
                      <a:pt x="447446" y="544388"/>
                    </a:cubicBezTo>
                    <a:cubicBezTo>
                      <a:pt x="453907" y="762552"/>
                      <a:pt x="419396" y="1006668"/>
                      <a:pt x="287592" y="1211911"/>
                    </a:cubicBezTo>
                    <a:cubicBezTo>
                      <a:pt x="155843" y="1417155"/>
                      <a:pt x="8910" y="1555419"/>
                      <a:pt x="8910" y="1555419"/>
                    </a:cubicBezTo>
                    <a:close/>
                  </a:path>
                </a:pathLst>
              </a:custGeom>
              <a:solidFill>
                <a:srgbClr val="839D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9" name="Google Shape;4069;p47"/>
              <p:cNvSpPr/>
              <p:nvPr/>
            </p:nvSpPr>
            <p:spPr>
              <a:xfrm>
                <a:off x="9941858" y="1893790"/>
                <a:ext cx="962513" cy="4402206"/>
              </a:xfrm>
              <a:custGeom>
                <a:avLst/>
                <a:gdLst/>
                <a:ahLst/>
                <a:cxnLst/>
                <a:rect l="l" t="t" r="r" b="b"/>
                <a:pathLst>
                  <a:path w="962513" h="4402206" extrusionOk="0">
                    <a:moveTo>
                      <a:pt x="113117" y="4402207"/>
                    </a:moveTo>
                    <a:cubicBezTo>
                      <a:pt x="113117" y="4402207"/>
                      <a:pt x="-51044" y="2637514"/>
                      <a:pt x="16156" y="2090641"/>
                    </a:cubicBezTo>
                    <a:cubicBezTo>
                      <a:pt x="71815" y="1636699"/>
                      <a:pt x="458723" y="1103741"/>
                      <a:pt x="598368" y="791873"/>
                    </a:cubicBezTo>
                    <a:cubicBezTo>
                      <a:pt x="856675" y="214740"/>
                      <a:pt x="490915" y="0"/>
                      <a:pt x="490915" y="0"/>
                    </a:cubicBezTo>
                    <a:cubicBezTo>
                      <a:pt x="490915" y="0"/>
                      <a:pt x="882462" y="-2209"/>
                      <a:pt x="960704" y="603968"/>
                    </a:cubicBezTo>
                    <a:cubicBezTo>
                      <a:pt x="1000958" y="916001"/>
                      <a:pt x="354583" y="2008809"/>
                      <a:pt x="512947" y="2497317"/>
                    </a:cubicBezTo>
                    <a:cubicBezTo>
                      <a:pt x="758664" y="3255452"/>
                      <a:pt x="113117" y="4402207"/>
                      <a:pt x="113117" y="4402207"/>
                    </a:cubicBezTo>
                    <a:close/>
                  </a:path>
                </a:pathLst>
              </a:custGeom>
              <a:solidFill>
                <a:srgbClr val="7B9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70" name="Google Shape;4070;p47"/>
              <p:cNvSpPr/>
              <p:nvPr/>
            </p:nvSpPr>
            <p:spPr>
              <a:xfrm>
                <a:off x="10081922" y="3067988"/>
                <a:ext cx="942008" cy="3063074"/>
              </a:xfrm>
              <a:custGeom>
                <a:avLst/>
                <a:gdLst/>
                <a:ahLst/>
                <a:cxnLst/>
                <a:rect l="l" t="t" r="r" b="b"/>
                <a:pathLst>
                  <a:path w="942008" h="3063074" extrusionOk="0">
                    <a:moveTo>
                      <a:pt x="0" y="3063074"/>
                    </a:moveTo>
                    <a:cubicBezTo>
                      <a:pt x="0" y="3063074"/>
                      <a:pt x="306622" y="2281417"/>
                      <a:pt x="213360" y="1519638"/>
                    </a:cubicBezTo>
                    <a:cubicBezTo>
                      <a:pt x="81611" y="442568"/>
                      <a:pt x="942009" y="0"/>
                      <a:pt x="942009" y="0"/>
                    </a:cubicBezTo>
                    <a:cubicBezTo>
                      <a:pt x="942009" y="0"/>
                      <a:pt x="729477" y="187629"/>
                      <a:pt x="774424" y="592593"/>
                    </a:cubicBezTo>
                    <a:cubicBezTo>
                      <a:pt x="852115" y="1291424"/>
                      <a:pt x="927155" y="1282755"/>
                      <a:pt x="876631" y="1628582"/>
                    </a:cubicBezTo>
                    <a:cubicBezTo>
                      <a:pt x="751951" y="2480697"/>
                      <a:pt x="0" y="3063074"/>
                      <a:pt x="0" y="3063074"/>
                    </a:cubicBezTo>
                    <a:close/>
                  </a:path>
                </a:pathLst>
              </a:custGeom>
              <a:solidFill>
                <a:srgbClr val="6172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71" name="Google Shape;4071;p47"/>
              <p:cNvSpPr/>
              <p:nvPr/>
            </p:nvSpPr>
            <p:spPr>
              <a:xfrm>
                <a:off x="9631617" y="5803310"/>
                <a:ext cx="693632" cy="797308"/>
              </a:xfrm>
              <a:custGeom>
                <a:avLst/>
                <a:gdLst/>
                <a:ahLst/>
                <a:cxnLst/>
                <a:rect l="l" t="t" r="r" b="b"/>
                <a:pathLst>
                  <a:path w="693632" h="797308" extrusionOk="0">
                    <a:moveTo>
                      <a:pt x="657591" y="1528"/>
                    </a:moveTo>
                    <a:cubicBezTo>
                      <a:pt x="681556" y="6332"/>
                      <a:pt x="697348" y="21185"/>
                      <a:pt x="692875" y="34714"/>
                    </a:cubicBezTo>
                    <a:cubicBezTo>
                      <a:pt x="680783" y="71268"/>
                      <a:pt x="671341" y="108374"/>
                      <a:pt x="657922" y="144706"/>
                    </a:cubicBezTo>
                    <a:cubicBezTo>
                      <a:pt x="641855" y="188162"/>
                      <a:pt x="621038" y="230570"/>
                      <a:pt x="596300" y="271872"/>
                    </a:cubicBezTo>
                    <a:cubicBezTo>
                      <a:pt x="519272" y="400253"/>
                      <a:pt x="409831" y="518915"/>
                      <a:pt x="283659" y="629350"/>
                    </a:cubicBezTo>
                    <a:cubicBezTo>
                      <a:pt x="221042" y="684181"/>
                      <a:pt x="153291" y="736140"/>
                      <a:pt x="85374" y="788486"/>
                    </a:cubicBezTo>
                    <a:cubicBezTo>
                      <a:pt x="70962" y="799585"/>
                      <a:pt x="41973" y="800358"/>
                      <a:pt x="20659" y="789977"/>
                    </a:cubicBezTo>
                    <a:cubicBezTo>
                      <a:pt x="-600" y="779596"/>
                      <a:pt x="-6508" y="762037"/>
                      <a:pt x="7903" y="750938"/>
                    </a:cubicBezTo>
                    <a:cubicBezTo>
                      <a:pt x="60967" y="710133"/>
                      <a:pt x="114915" y="669824"/>
                      <a:pt x="165273" y="627693"/>
                    </a:cubicBezTo>
                    <a:cubicBezTo>
                      <a:pt x="304752" y="510908"/>
                      <a:pt x="428218" y="385399"/>
                      <a:pt x="511707" y="247687"/>
                    </a:cubicBezTo>
                    <a:cubicBezTo>
                      <a:pt x="535616" y="208262"/>
                      <a:pt x="555826" y="167732"/>
                      <a:pt x="571342" y="126209"/>
                    </a:cubicBezTo>
                    <a:cubicBezTo>
                      <a:pt x="584704" y="90262"/>
                      <a:pt x="594091" y="53542"/>
                      <a:pt x="606129" y="17320"/>
                    </a:cubicBezTo>
                    <a:cubicBezTo>
                      <a:pt x="610657" y="3792"/>
                      <a:pt x="633682" y="-3331"/>
                      <a:pt x="657591" y="1528"/>
                    </a:cubicBezTo>
                    <a:close/>
                  </a:path>
                </a:pathLst>
              </a:custGeom>
              <a:solidFill>
                <a:srgbClr val="4F58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4072" name="Google Shape;4072;p47"/>
              <p:cNvGrpSpPr/>
              <p:nvPr/>
            </p:nvGrpSpPr>
            <p:grpSpPr>
              <a:xfrm>
                <a:off x="9909837" y="4781000"/>
                <a:ext cx="1374088" cy="1108945"/>
                <a:chOff x="9909837" y="4781000"/>
                <a:chExt cx="1374088" cy="1108945"/>
              </a:xfrm>
            </p:grpSpPr>
            <p:sp>
              <p:nvSpPr>
                <p:cNvPr id="4073" name="Google Shape;4073;p47"/>
                <p:cNvSpPr/>
                <p:nvPr/>
              </p:nvSpPr>
              <p:spPr>
                <a:xfrm>
                  <a:off x="9909837" y="4781000"/>
                  <a:ext cx="1374088" cy="1092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088" h="1092341" extrusionOk="0">
                      <a:moveTo>
                        <a:pt x="363081" y="1089270"/>
                      </a:moveTo>
                      <a:cubicBezTo>
                        <a:pt x="387764" y="1098878"/>
                        <a:pt x="419459" y="1082920"/>
                        <a:pt x="444859" y="1082424"/>
                      </a:cubicBezTo>
                      <a:cubicBezTo>
                        <a:pt x="467994" y="1081982"/>
                        <a:pt x="717688" y="1049348"/>
                        <a:pt x="753635" y="1045870"/>
                      </a:cubicBezTo>
                      <a:cubicBezTo>
                        <a:pt x="822048" y="1039189"/>
                        <a:pt x="886874" y="1018758"/>
                        <a:pt x="953466" y="1004733"/>
                      </a:cubicBezTo>
                      <a:cubicBezTo>
                        <a:pt x="994990" y="996008"/>
                        <a:pt x="1036789" y="988168"/>
                        <a:pt x="1077539" y="976406"/>
                      </a:cubicBezTo>
                      <a:cubicBezTo>
                        <a:pt x="1203269" y="940018"/>
                        <a:pt x="1310391" y="884580"/>
                        <a:pt x="1359811" y="755923"/>
                      </a:cubicBezTo>
                      <a:cubicBezTo>
                        <a:pt x="1377867" y="708768"/>
                        <a:pt x="1377094" y="666029"/>
                        <a:pt x="1366934" y="617493"/>
                      </a:cubicBezTo>
                      <a:cubicBezTo>
                        <a:pt x="1348822" y="531630"/>
                        <a:pt x="1306802" y="475474"/>
                        <a:pt x="1226019" y="440356"/>
                      </a:cubicBezTo>
                      <a:cubicBezTo>
                        <a:pt x="1200785" y="429367"/>
                        <a:pt x="1189741" y="435773"/>
                        <a:pt x="1160531" y="435883"/>
                      </a:cubicBezTo>
                      <a:cubicBezTo>
                        <a:pt x="1123756" y="435994"/>
                        <a:pt x="1076214" y="434558"/>
                        <a:pt x="1040268" y="425889"/>
                      </a:cubicBezTo>
                      <a:cubicBezTo>
                        <a:pt x="1006640" y="417772"/>
                        <a:pt x="968265" y="389777"/>
                        <a:pt x="940435" y="369457"/>
                      </a:cubicBezTo>
                      <a:cubicBezTo>
                        <a:pt x="866554" y="315454"/>
                        <a:pt x="837344" y="184478"/>
                        <a:pt x="731271" y="181607"/>
                      </a:cubicBezTo>
                      <a:cubicBezTo>
                        <a:pt x="675447" y="180061"/>
                        <a:pt x="633757" y="215400"/>
                        <a:pt x="583288" y="231800"/>
                      </a:cubicBezTo>
                      <a:cubicBezTo>
                        <a:pt x="533041" y="248144"/>
                        <a:pt x="481247" y="235499"/>
                        <a:pt x="433263" y="217112"/>
                      </a:cubicBezTo>
                      <a:cubicBezTo>
                        <a:pt x="386052" y="199001"/>
                        <a:pt x="337019" y="157864"/>
                        <a:pt x="303447" y="120205"/>
                      </a:cubicBezTo>
                      <a:cubicBezTo>
                        <a:pt x="280255" y="94198"/>
                        <a:pt x="262531" y="64822"/>
                        <a:pt x="236081" y="41079"/>
                      </a:cubicBezTo>
                      <a:cubicBezTo>
                        <a:pt x="206209" y="14354"/>
                        <a:pt x="167281" y="-13697"/>
                        <a:pt x="125426" y="7396"/>
                      </a:cubicBezTo>
                      <a:cubicBezTo>
                        <a:pt x="30507" y="55214"/>
                        <a:pt x="8972" y="164986"/>
                        <a:pt x="2512" y="260126"/>
                      </a:cubicBezTo>
                      <a:cubicBezTo>
                        <a:pt x="359" y="291545"/>
                        <a:pt x="-2789" y="319926"/>
                        <a:pt x="4831" y="351014"/>
                      </a:cubicBezTo>
                      <a:cubicBezTo>
                        <a:pt x="31336" y="458301"/>
                        <a:pt x="82633" y="556367"/>
                        <a:pt x="129898" y="655483"/>
                      </a:cubicBezTo>
                      <a:cubicBezTo>
                        <a:pt x="179484" y="759457"/>
                        <a:pt x="233929" y="861388"/>
                        <a:pt x="281580" y="966081"/>
                      </a:cubicBezTo>
                      <a:cubicBezTo>
                        <a:pt x="296048" y="997885"/>
                        <a:pt x="311453" y="1024997"/>
                        <a:pt x="333374" y="1052109"/>
                      </a:cubicBezTo>
                      <a:cubicBezTo>
                        <a:pt x="348394" y="1070662"/>
                        <a:pt x="340719" y="1080602"/>
                        <a:pt x="363081" y="10892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074" name="Google Shape;4074;p47"/>
                <p:cNvSpPr/>
                <p:nvPr/>
              </p:nvSpPr>
              <p:spPr>
                <a:xfrm>
                  <a:off x="10213432" y="4793018"/>
                  <a:ext cx="852698" cy="10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698" h="1081117" extrusionOk="0">
                      <a:moveTo>
                        <a:pt x="53358" y="1081118"/>
                      </a:moveTo>
                      <a:cubicBezTo>
                        <a:pt x="53358" y="1081118"/>
                        <a:pt x="1005968" y="516852"/>
                        <a:pt x="831315" y="238722"/>
                      </a:cubicBezTo>
                      <a:cubicBezTo>
                        <a:pt x="649098" y="-51556"/>
                        <a:pt x="545565" y="165669"/>
                        <a:pt x="514367" y="145957"/>
                      </a:cubicBezTo>
                      <a:cubicBezTo>
                        <a:pt x="485544" y="127680"/>
                        <a:pt x="483225" y="33589"/>
                        <a:pt x="303161" y="3827"/>
                      </a:cubicBezTo>
                      <a:cubicBezTo>
                        <a:pt x="-171874" y="-74692"/>
                        <a:pt x="53358" y="1081118"/>
                        <a:pt x="53358" y="108111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075" name="Google Shape;4075;p47"/>
                <p:cNvSpPr/>
                <p:nvPr/>
              </p:nvSpPr>
              <p:spPr>
                <a:xfrm>
                  <a:off x="10113986" y="5576362"/>
                  <a:ext cx="467483" cy="313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483" h="313583" extrusionOk="0">
                      <a:moveTo>
                        <a:pt x="140049" y="310363"/>
                      </a:moveTo>
                      <a:cubicBezTo>
                        <a:pt x="167050" y="320468"/>
                        <a:pt x="370637" y="307547"/>
                        <a:pt x="431817" y="260833"/>
                      </a:cubicBezTo>
                      <a:cubicBezTo>
                        <a:pt x="493109" y="214120"/>
                        <a:pt x="469862" y="141067"/>
                        <a:pt x="404153" y="102912"/>
                      </a:cubicBezTo>
                      <a:cubicBezTo>
                        <a:pt x="338389" y="64701"/>
                        <a:pt x="273509" y="123784"/>
                        <a:pt x="234912" y="106335"/>
                      </a:cubicBezTo>
                      <a:cubicBezTo>
                        <a:pt x="196315" y="88831"/>
                        <a:pt x="175774" y="26491"/>
                        <a:pt x="120723" y="6447"/>
                      </a:cubicBezTo>
                      <a:cubicBezTo>
                        <a:pt x="71358" y="-11499"/>
                        <a:pt x="-8818" y="6723"/>
                        <a:pt x="791" y="77512"/>
                      </a:cubicBezTo>
                      <a:cubicBezTo>
                        <a:pt x="10399" y="148356"/>
                        <a:pt x="110287" y="299265"/>
                        <a:pt x="140049" y="3103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4076" name="Google Shape;4076;p47"/>
              <p:cNvSpPr/>
              <p:nvPr/>
            </p:nvSpPr>
            <p:spPr>
              <a:xfrm>
                <a:off x="9220181" y="4905936"/>
                <a:ext cx="567883" cy="1467411"/>
              </a:xfrm>
              <a:custGeom>
                <a:avLst/>
                <a:gdLst/>
                <a:ahLst/>
                <a:cxnLst/>
                <a:rect l="l" t="t" r="r" b="b"/>
                <a:pathLst>
                  <a:path w="567883" h="1467411" extrusionOk="0">
                    <a:moveTo>
                      <a:pt x="38506" y="240"/>
                    </a:moveTo>
                    <a:cubicBezTo>
                      <a:pt x="14872" y="2724"/>
                      <a:pt x="-2245" y="23873"/>
                      <a:pt x="240" y="47451"/>
                    </a:cubicBezTo>
                    <a:cubicBezTo>
                      <a:pt x="7031" y="111227"/>
                      <a:pt x="11173" y="175224"/>
                      <a:pt x="19179" y="238834"/>
                    </a:cubicBezTo>
                    <a:cubicBezTo>
                      <a:pt x="28898" y="314979"/>
                      <a:pt x="43199" y="390516"/>
                      <a:pt x="61421" y="465060"/>
                    </a:cubicBezTo>
                    <a:cubicBezTo>
                      <a:pt x="118239" y="696862"/>
                      <a:pt x="207415" y="919830"/>
                      <a:pt x="313819" y="1133135"/>
                    </a:cubicBezTo>
                    <a:cubicBezTo>
                      <a:pt x="366607" y="1238931"/>
                      <a:pt x="424640" y="1341249"/>
                      <a:pt x="482784" y="1444175"/>
                    </a:cubicBezTo>
                    <a:cubicBezTo>
                      <a:pt x="495098" y="1465985"/>
                      <a:pt x="522872" y="1473937"/>
                      <a:pt x="544683" y="1461568"/>
                    </a:cubicBezTo>
                    <a:cubicBezTo>
                      <a:pt x="566439" y="1449254"/>
                      <a:pt x="574390" y="1421204"/>
                      <a:pt x="562077" y="1399449"/>
                    </a:cubicBezTo>
                    <a:cubicBezTo>
                      <a:pt x="516633" y="1319162"/>
                      <a:pt x="470250" y="1239539"/>
                      <a:pt x="427567" y="1157707"/>
                    </a:cubicBezTo>
                    <a:cubicBezTo>
                      <a:pt x="309292" y="930874"/>
                      <a:pt x="207471" y="693163"/>
                      <a:pt x="145683" y="444298"/>
                    </a:cubicBezTo>
                    <a:cubicBezTo>
                      <a:pt x="127957" y="373067"/>
                      <a:pt x="113987" y="300843"/>
                      <a:pt x="104711" y="228011"/>
                    </a:cubicBezTo>
                    <a:cubicBezTo>
                      <a:pt x="96650" y="165008"/>
                      <a:pt x="92453" y="101619"/>
                      <a:pt x="85716" y="38450"/>
                    </a:cubicBezTo>
                    <a:cubicBezTo>
                      <a:pt x="83232" y="14872"/>
                      <a:pt x="62139" y="-2245"/>
                      <a:pt x="38506" y="240"/>
                    </a:cubicBezTo>
                    <a:close/>
                  </a:path>
                </a:pathLst>
              </a:custGeom>
              <a:solidFill>
                <a:srgbClr val="8391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4077" name="Google Shape;4077;p47"/>
              <p:cNvGrpSpPr/>
              <p:nvPr/>
            </p:nvGrpSpPr>
            <p:grpSpPr>
              <a:xfrm>
                <a:off x="7980661" y="3506628"/>
                <a:ext cx="1897178" cy="1487337"/>
                <a:chOff x="7980661" y="3506628"/>
                <a:chExt cx="1897178" cy="1487337"/>
              </a:xfrm>
            </p:grpSpPr>
            <p:sp>
              <p:nvSpPr>
                <p:cNvPr id="4078" name="Google Shape;4078;p47"/>
                <p:cNvSpPr/>
                <p:nvPr/>
              </p:nvSpPr>
              <p:spPr>
                <a:xfrm>
                  <a:off x="7980661" y="3579051"/>
                  <a:ext cx="1897178" cy="1389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7178" h="1389959" extrusionOk="0">
                      <a:moveTo>
                        <a:pt x="1245833" y="1388692"/>
                      </a:moveTo>
                      <a:cubicBezTo>
                        <a:pt x="1211268" y="1396146"/>
                        <a:pt x="1173057" y="1368538"/>
                        <a:pt x="1139816" y="1362574"/>
                      </a:cubicBezTo>
                      <a:cubicBezTo>
                        <a:pt x="1109557" y="1357108"/>
                        <a:pt x="788302" y="1262023"/>
                        <a:pt x="741920" y="1249931"/>
                      </a:cubicBezTo>
                      <a:cubicBezTo>
                        <a:pt x="653406" y="1226850"/>
                        <a:pt x="572457" y="1186431"/>
                        <a:pt x="487974" y="1154018"/>
                      </a:cubicBezTo>
                      <a:cubicBezTo>
                        <a:pt x="435242" y="1133809"/>
                        <a:pt x="381957" y="1114814"/>
                        <a:pt x="330881" y="1090794"/>
                      </a:cubicBezTo>
                      <a:cubicBezTo>
                        <a:pt x="173346" y="1016692"/>
                        <a:pt x="44303" y="921442"/>
                        <a:pt x="6368" y="742096"/>
                      </a:cubicBezTo>
                      <a:cubicBezTo>
                        <a:pt x="-7546" y="676387"/>
                        <a:pt x="2393" y="620342"/>
                        <a:pt x="25971" y="558774"/>
                      </a:cubicBezTo>
                      <a:cubicBezTo>
                        <a:pt x="67715" y="449775"/>
                        <a:pt x="134638" y="384784"/>
                        <a:pt x="248110" y="355519"/>
                      </a:cubicBezTo>
                      <a:cubicBezTo>
                        <a:pt x="283615" y="346353"/>
                        <a:pt x="296702" y="357120"/>
                        <a:pt x="335078" y="363360"/>
                      </a:cubicBezTo>
                      <a:cubicBezTo>
                        <a:pt x="383448" y="371256"/>
                        <a:pt x="446175" y="379263"/>
                        <a:pt x="495153" y="375397"/>
                      </a:cubicBezTo>
                      <a:cubicBezTo>
                        <a:pt x="541094" y="371808"/>
                        <a:pt x="597305" y="343040"/>
                        <a:pt x="638111" y="322168"/>
                      </a:cubicBezTo>
                      <a:cubicBezTo>
                        <a:pt x="746447" y="266674"/>
                        <a:pt x="812267" y="100746"/>
                        <a:pt x="952187" y="119189"/>
                      </a:cubicBezTo>
                      <a:cubicBezTo>
                        <a:pt x="1025792" y="128852"/>
                        <a:pt x="1073114" y="183959"/>
                        <a:pt x="1136171" y="216095"/>
                      </a:cubicBezTo>
                      <a:cubicBezTo>
                        <a:pt x="1198788" y="248066"/>
                        <a:pt x="1269466" y="242379"/>
                        <a:pt x="1336279" y="228188"/>
                      </a:cubicBezTo>
                      <a:cubicBezTo>
                        <a:pt x="1402043" y="214273"/>
                        <a:pt x="1475096" y="170486"/>
                        <a:pt x="1527056" y="128079"/>
                      </a:cubicBezTo>
                      <a:cubicBezTo>
                        <a:pt x="1563002" y="98758"/>
                        <a:pt x="1592322" y="63916"/>
                        <a:pt x="1632079" y="38240"/>
                      </a:cubicBezTo>
                      <a:cubicBezTo>
                        <a:pt x="1676860" y="9361"/>
                        <a:pt x="1733955" y="-19296"/>
                        <a:pt x="1784479" y="17147"/>
                      </a:cubicBezTo>
                      <a:cubicBezTo>
                        <a:pt x="1899221" y="99863"/>
                        <a:pt x="1904411" y="248563"/>
                        <a:pt x="1893092" y="374845"/>
                      </a:cubicBezTo>
                      <a:cubicBezTo>
                        <a:pt x="1889281" y="416534"/>
                        <a:pt x="1887515" y="454524"/>
                        <a:pt x="1870950" y="493729"/>
                      </a:cubicBezTo>
                      <a:cubicBezTo>
                        <a:pt x="1813689" y="629121"/>
                        <a:pt x="1725728" y="747231"/>
                        <a:pt x="1642902" y="867550"/>
                      </a:cubicBezTo>
                      <a:cubicBezTo>
                        <a:pt x="1556045" y="993722"/>
                        <a:pt x="1463169" y="1116249"/>
                        <a:pt x="1378576" y="1243801"/>
                      </a:cubicBezTo>
                      <a:cubicBezTo>
                        <a:pt x="1352900" y="1282564"/>
                        <a:pt x="1327058" y="1314921"/>
                        <a:pt x="1292603" y="1346009"/>
                      </a:cubicBezTo>
                      <a:cubicBezTo>
                        <a:pt x="1268914" y="1367267"/>
                        <a:pt x="1277031" y="1381900"/>
                        <a:pt x="1245833" y="138869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079" name="Google Shape;4079;p47"/>
                <p:cNvSpPr/>
                <p:nvPr/>
              </p:nvSpPr>
              <p:spPr>
                <a:xfrm>
                  <a:off x="8341272" y="3506628"/>
                  <a:ext cx="1103728" cy="146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728" h="1467464" extrusionOk="0">
                      <a:moveTo>
                        <a:pt x="892401" y="1467464"/>
                      </a:moveTo>
                      <a:cubicBezTo>
                        <a:pt x="892401" y="1467464"/>
                        <a:pt x="-240826" y="526726"/>
                        <a:pt x="46746" y="197961"/>
                      </a:cubicBezTo>
                      <a:cubicBezTo>
                        <a:pt x="346908" y="-145159"/>
                        <a:pt x="437520" y="161849"/>
                        <a:pt x="482633" y="142468"/>
                      </a:cubicBezTo>
                      <a:cubicBezTo>
                        <a:pt x="524321" y="124522"/>
                        <a:pt x="547071" y="1387"/>
                        <a:pt x="789807" y="7"/>
                      </a:cubicBezTo>
                      <a:cubicBezTo>
                        <a:pt x="1430273" y="-3693"/>
                        <a:pt x="892401" y="1467464"/>
                        <a:pt x="892401" y="14674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080" name="Google Shape;4080;p47"/>
                <p:cNvSpPr/>
                <p:nvPr/>
              </p:nvSpPr>
              <p:spPr>
                <a:xfrm>
                  <a:off x="8840450" y="4595671"/>
                  <a:ext cx="643591" cy="398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591" h="398294" extrusionOk="0">
                      <a:moveTo>
                        <a:pt x="407303" y="397637"/>
                      </a:moveTo>
                      <a:cubicBezTo>
                        <a:pt x="369810" y="405257"/>
                        <a:pt x="105043" y="345622"/>
                        <a:pt x="34364" y="271465"/>
                      </a:cubicBezTo>
                      <a:cubicBezTo>
                        <a:pt x="-36314" y="197308"/>
                        <a:pt x="9516" y="106200"/>
                        <a:pt x="103827" y="69811"/>
                      </a:cubicBezTo>
                      <a:cubicBezTo>
                        <a:pt x="198139" y="33423"/>
                        <a:pt x="271081" y="124587"/>
                        <a:pt x="325360" y="109733"/>
                      </a:cubicBezTo>
                      <a:cubicBezTo>
                        <a:pt x="379749" y="94880"/>
                        <a:pt x="419782" y="17244"/>
                        <a:pt x="496203" y="2446"/>
                      </a:cubicBezTo>
                      <a:cubicBezTo>
                        <a:pt x="564893" y="-10806"/>
                        <a:pt x="666438" y="29944"/>
                        <a:pt x="638995" y="120943"/>
                      </a:cubicBezTo>
                      <a:cubicBezTo>
                        <a:pt x="611552" y="211885"/>
                        <a:pt x="448716" y="389244"/>
                        <a:pt x="407303" y="3976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4081" name="Google Shape;4081;p47"/>
              <p:cNvSpPr/>
              <p:nvPr/>
            </p:nvSpPr>
            <p:spPr>
              <a:xfrm>
                <a:off x="7764543" y="5108662"/>
                <a:ext cx="1401351" cy="974017"/>
              </a:xfrm>
              <a:custGeom>
                <a:avLst/>
                <a:gdLst/>
                <a:ahLst/>
                <a:cxnLst/>
                <a:rect l="l" t="t" r="r" b="b"/>
                <a:pathLst>
                  <a:path w="1401351" h="974017" extrusionOk="0">
                    <a:moveTo>
                      <a:pt x="615413" y="783972"/>
                    </a:moveTo>
                    <a:cubicBezTo>
                      <a:pt x="286759" y="783972"/>
                      <a:pt x="867922" y="531684"/>
                      <a:pt x="858867" y="520309"/>
                    </a:cubicBezTo>
                    <a:cubicBezTo>
                      <a:pt x="837994" y="494081"/>
                      <a:pt x="662403" y="601700"/>
                      <a:pt x="521985" y="595073"/>
                    </a:cubicBezTo>
                    <a:cubicBezTo>
                      <a:pt x="381568" y="588447"/>
                      <a:pt x="120500" y="503357"/>
                      <a:pt x="111168" y="447753"/>
                    </a:cubicBezTo>
                    <a:cubicBezTo>
                      <a:pt x="101836" y="392149"/>
                      <a:pt x="358818" y="381216"/>
                      <a:pt x="484658" y="372713"/>
                    </a:cubicBezTo>
                    <a:cubicBezTo>
                      <a:pt x="610499" y="364209"/>
                      <a:pt x="819221" y="367246"/>
                      <a:pt x="824522" y="350460"/>
                    </a:cubicBezTo>
                    <a:cubicBezTo>
                      <a:pt x="828718" y="336987"/>
                      <a:pt x="688024" y="212582"/>
                      <a:pt x="481897" y="150297"/>
                    </a:cubicBezTo>
                    <a:cubicBezTo>
                      <a:pt x="275771" y="88012"/>
                      <a:pt x="-2414" y="114130"/>
                      <a:pt x="16" y="101319"/>
                    </a:cubicBezTo>
                    <a:cubicBezTo>
                      <a:pt x="2500" y="88509"/>
                      <a:pt x="291508" y="69459"/>
                      <a:pt x="480628" y="103693"/>
                    </a:cubicBezTo>
                    <a:cubicBezTo>
                      <a:pt x="669692" y="137928"/>
                      <a:pt x="773777" y="251676"/>
                      <a:pt x="777642" y="248308"/>
                    </a:cubicBezTo>
                    <a:cubicBezTo>
                      <a:pt x="782612" y="244056"/>
                      <a:pt x="711492" y="185802"/>
                      <a:pt x="690896" y="122081"/>
                    </a:cubicBezTo>
                    <a:cubicBezTo>
                      <a:pt x="670354" y="58360"/>
                      <a:pt x="658759" y="8554"/>
                      <a:pt x="667318" y="2646"/>
                    </a:cubicBezTo>
                    <a:cubicBezTo>
                      <a:pt x="685981" y="-10165"/>
                      <a:pt x="774274" y="23960"/>
                      <a:pt x="869910" y="96019"/>
                    </a:cubicBezTo>
                    <a:cubicBezTo>
                      <a:pt x="965547" y="168077"/>
                      <a:pt x="1062619" y="291212"/>
                      <a:pt x="1084154" y="278181"/>
                    </a:cubicBezTo>
                    <a:cubicBezTo>
                      <a:pt x="1102321" y="267192"/>
                      <a:pt x="1113916" y="121860"/>
                      <a:pt x="1141138" y="117498"/>
                    </a:cubicBezTo>
                    <a:cubicBezTo>
                      <a:pt x="1311374" y="90165"/>
                      <a:pt x="1412421" y="896781"/>
                      <a:pt x="1400384" y="952495"/>
                    </a:cubicBezTo>
                    <a:cubicBezTo>
                      <a:pt x="1379346" y="1050120"/>
                      <a:pt x="1218553" y="783972"/>
                      <a:pt x="615413" y="783972"/>
                    </a:cubicBezTo>
                    <a:close/>
                  </a:path>
                </a:pathLst>
              </a:custGeom>
              <a:solidFill>
                <a:srgbClr val="495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82" name="Google Shape;4082;p47"/>
              <p:cNvSpPr/>
              <p:nvPr/>
            </p:nvSpPr>
            <p:spPr>
              <a:xfrm>
                <a:off x="7079201" y="5303685"/>
                <a:ext cx="2079928" cy="1085077"/>
              </a:xfrm>
              <a:custGeom>
                <a:avLst/>
                <a:gdLst/>
                <a:ahLst/>
                <a:cxnLst/>
                <a:rect l="l" t="t" r="r" b="b"/>
                <a:pathLst>
                  <a:path w="2079928" h="1085077" extrusionOk="0">
                    <a:moveTo>
                      <a:pt x="2079928" y="1085077"/>
                    </a:moveTo>
                    <a:cubicBezTo>
                      <a:pt x="2079928" y="1085077"/>
                      <a:pt x="1617041" y="829752"/>
                      <a:pt x="1342555" y="812414"/>
                    </a:cubicBezTo>
                    <a:cubicBezTo>
                      <a:pt x="1068070" y="795075"/>
                      <a:pt x="656976" y="781216"/>
                      <a:pt x="412860" y="609158"/>
                    </a:cubicBezTo>
                    <a:cubicBezTo>
                      <a:pt x="5301" y="321917"/>
                      <a:pt x="0" y="0"/>
                      <a:pt x="0" y="0"/>
                    </a:cubicBezTo>
                    <a:cubicBezTo>
                      <a:pt x="0" y="0"/>
                      <a:pt x="337599" y="269074"/>
                      <a:pt x="601814" y="360293"/>
                    </a:cubicBezTo>
                    <a:cubicBezTo>
                      <a:pt x="797670" y="427935"/>
                      <a:pt x="970998" y="385472"/>
                      <a:pt x="1284301" y="451126"/>
                    </a:cubicBezTo>
                    <a:cubicBezTo>
                      <a:pt x="1549731" y="506785"/>
                      <a:pt x="2079928" y="1085077"/>
                      <a:pt x="2079928" y="1085077"/>
                    </a:cubicBezTo>
                    <a:close/>
                  </a:path>
                </a:pathLst>
              </a:custGeom>
              <a:solidFill>
                <a:srgbClr val="899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4083" name="Google Shape;4083;p47"/>
              <p:cNvGrpSpPr/>
              <p:nvPr/>
            </p:nvGrpSpPr>
            <p:grpSpPr>
              <a:xfrm>
                <a:off x="8526729" y="5379246"/>
                <a:ext cx="1404340" cy="1480661"/>
                <a:chOff x="8526729" y="5379246"/>
                <a:chExt cx="1404340" cy="1480661"/>
              </a:xfrm>
            </p:grpSpPr>
            <p:sp>
              <p:nvSpPr>
                <p:cNvPr id="4084" name="Google Shape;4084;p47"/>
                <p:cNvSpPr/>
                <p:nvPr/>
              </p:nvSpPr>
              <p:spPr>
                <a:xfrm>
                  <a:off x="8526729" y="5379246"/>
                  <a:ext cx="1404340" cy="1480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340" h="1480661" extrusionOk="0">
                      <a:moveTo>
                        <a:pt x="521413" y="470760"/>
                      </a:moveTo>
                      <a:cubicBezTo>
                        <a:pt x="521413" y="470760"/>
                        <a:pt x="438698" y="-13938"/>
                        <a:pt x="701091" y="308"/>
                      </a:cubicBezTo>
                      <a:cubicBezTo>
                        <a:pt x="963373" y="14554"/>
                        <a:pt x="855092" y="499308"/>
                        <a:pt x="855092" y="499308"/>
                      </a:cubicBezTo>
                      <a:cubicBezTo>
                        <a:pt x="855092" y="499308"/>
                        <a:pt x="1140179" y="91583"/>
                        <a:pt x="1325544" y="331060"/>
                      </a:cubicBezTo>
                      <a:cubicBezTo>
                        <a:pt x="1536088" y="603117"/>
                        <a:pt x="1083195" y="753086"/>
                        <a:pt x="1083195" y="753086"/>
                      </a:cubicBezTo>
                      <a:cubicBezTo>
                        <a:pt x="1083195" y="753086"/>
                        <a:pt x="1509639" y="876222"/>
                        <a:pt x="1379712" y="1106644"/>
                      </a:cubicBezTo>
                      <a:cubicBezTo>
                        <a:pt x="1165855" y="1485877"/>
                        <a:pt x="866467" y="1049604"/>
                        <a:pt x="866467" y="1049604"/>
                      </a:cubicBezTo>
                      <a:cubicBezTo>
                        <a:pt x="866467" y="1049604"/>
                        <a:pt x="980491" y="1465888"/>
                        <a:pt x="701145" y="1480134"/>
                      </a:cubicBezTo>
                      <a:cubicBezTo>
                        <a:pt x="347700" y="1498190"/>
                        <a:pt x="475859" y="1046733"/>
                        <a:pt x="475859" y="1046733"/>
                      </a:cubicBezTo>
                      <a:cubicBezTo>
                        <a:pt x="475859" y="1046733"/>
                        <a:pt x="256314" y="1374614"/>
                        <a:pt x="65262" y="1177874"/>
                      </a:cubicBezTo>
                      <a:cubicBezTo>
                        <a:pt x="-156822" y="949163"/>
                        <a:pt x="259131" y="727356"/>
                        <a:pt x="259131" y="727356"/>
                      </a:cubicBezTo>
                      <a:cubicBezTo>
                        <a:pt x="259131" y="727356"/>
                        <a:pt x="-128661" y="610460"/>
                        <a:pt x="59520" y="362368"/>
                      </a:cubicBezTo>
                      <a:cubicBezTo>
                        <a:pt x="287954" y="61268"/>
                        <a:pt x="521413" y="470760"/>
                        <a:pt x="521413" y="47076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085" name="Google Shape;4085;p47"/>
                <p:cNvSpPr/>
                <p:nvPr/>
              </p:nvSpPr>
              <p:spPr>
                <a:xfrm>
                  <a:off x="8968905" y="5947575"/>
                  <a:ext cx="476139" cy="476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139" h="476194" extrusionOk="0">
                      <a:moveTo>
                        <a:pt x="0" y="238097"/>
                      </a:moveTo>
                      <a:cubicBezTo>
                        <a:pt x="0" y="106625"/>
                        <a:pt x="106569" y="0"/>
                        <a:pt x="238097" y="0"/>
                      </a:cubicBezTo>
                      <a:cubicBezTo>
                        <a:pt x="369514" y="0"/>
                        <a:pt x="476139" y="106570"/>
                        <a:pt x="476139" y="238097"/>
                      </a:cubicBezTo>
                      <a:cubicBezTo>
                        <a:pt x="476139" y="369570"/>
                        <a:pt x="369514" y="476195"/>
                        <a:pt x="238097" y="476195"/>
                      </a:cubicBezTo>
                      <a:cubicBezTo>
                        <a:pt x="106569" y="476195"/>
                        <a:pt x="0" y="369570"/>
                        <a:pt x="0" y="2380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4086" name="Google Shape;4086;p47"/>
              <p:cNvGrpSpPr/>
              <p:nvPr/>
            </p:nvGrpSpPr>
            <p:grpSpPr>
              <a:xfrm>
                <a:off x="10693616" y="5959907"/>
                <a:ext cx="754516" cy="687629"/>
                <a:chOff x="10693616" y="5959907"/>
                <a:chExt cx="754516" cy="687629"/>
              </a:xfrm>
            </p:grpSpPr>
            <p:sp>
              <p:nvSpPr>
                <p:cNvPr id="4087" name="Google Shape;4087;p47"/>
                <p:cNvSpPr/>
                <p:nvPr/>
              </p:nvSpPr>
              <p:spPr>
                <a:xfrm>
                  <a:off x="10693616" y="5959907"/>
                  <a:ext cx="754516" cy="687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516" h="687629" extrusionOk="0">
                      <a:moveTo>
                        <a:pt x="357371" y="186561"/>
                      </a:moveTo>
                      <a:cubicBezTo>
                        <a:pt x="357371" y="186561"/>
                        <a:pt x="417503" y="-49715"/>
                        <a:pt x="533459" y="9534"/>
                      </a:cubicBezTo>
                      <a:cubicBezTo>
                        <a:pt x="649526" y="68782"/>
                        <a:pt x="502813" y="266626"/>
                        <a:pt x="502813" y="266626"/>
                      </a:cubicBezTo>
                      <a:cubicBezTo>
                        <a:pt x="502813" y="266626"/>
                        <a:pt x="714130" y="139294"/>
                        <a:pt x="749801" y="285124"/>
                      </a:cubicBezTo>
                      <a:cubicBezTo>
                        <a:pt x="790441" y="450776"/>
                        <a:pt x="555049" y="427530"/>
                        <a:pt x="555049" y="427530"/>
                      </a:cubicBezTo>
                      <a:cubicBezTo>
                        <a:pt x="555049" y="427530"/>
                        <a:pt x="723518" y="569162"/>
                        <a:pt x="618218" y="647405"/>
                      </a:cubicBezTo>
                      <a:cubicBezTo>
                        <a:pt x="444945" y="776172"/>
                        <a:pt x="397182" y="518251"/>
                        <a:pt x="397182" y="518251"/>
                      </a:cubicBezTo>
                      <a:cubicBezTo>
                        <a:pt x="397182" y="518251"/>
                        <a:pt x="365046" y="729845"/>
                        <a:pt x="235562" y="680039"/>
                      </a:cubicBezTo>
                      <a:cubicBezTo>
                        <a:pt x="71787" y="617091"/>
                        <a:pt x="220708" y="438352"/>
                        <a:pt x="220708" y="438352"/>
                      </a:cubicBezTo>
                      <a:cubicBezTo>
                        <a:pt x="220708" y="438352"/>
                        <a:pt x="55221" y="542713"/>
                        <a:pt x="8287" y="415106"/>
                      </a:cubicBezTo>
                      <a:cubicBezTo>
                        <a:pt x="-46324" y="266792"/>
                        <a:pt x="186859" y="250006"/>
                        <a:pt x="186859" y="250006"/>
                      </a:cubicBezTo>
                      <a:cubicBezTo>
                        <a:pt x="186859" y="250006"/>
                        <a:pt x="34681" y="118975"/>
                        <a:pt x="169853" y="44487"/>
                      </a:cubicBezTo>
                      <a:cubicBezTo>
                        <a:pt x="334069" y="-45959"/>
                        <a:pt x="357371" y="186561"/>
                        <a:pt x="357371" y="18656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088" name="Google Shape;4088;p47"/>
                <p:cNvSpPr/>
                <p:nvPr/>
              </p:nvSpPr>
              <p:spPr>
                <a:xfrm>
                  <a:off x="10937356" y="6212428"/>
                  <a:ext cx="236096" cy="236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096" h="236105" extrusionOk="0">
                      <a:moveTo>
                        <a:pt x="10154" y="70152"/>
                      </a:moveTo>
                      <a:cubicBezTo>
                        <a:pt x="36658" y="10572"/>
                        <a:pt x="106398" y="-16264"/>
                        <a:pt x="165977" y="10186"/>
                      </a:cubicBezTo>
                      <a:cubicBezTo>
                        <a:pt x="225501" y="36634"/>
                        <a:pt x="252337" y="106429"/>
                        <a:pt x="225943" y="165954"/>
                      </a:cubicBezTo>
                      <a:cubicBezTo>
                        <a:pt x="199439" y="225533"/>
                        <a:pt x="129699" y="252369"/>
                        <a:pt x="70120" y="225920"/>
                      </a:cubicBezTo>
                      <a:cubicBezTo>
                        <a:pt x="10595" y="199470"/>
                        <a:pt x="-16240" y="129731"/>
                        <a:pt x="10154" y="701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4089" name="Google Shape;4089;p47"/>
            <p:cNvGrpSpPr/>
            <p:nvPr/>
          </p:nvGrpSpPr>
          <p:grpSpPr>
            <a:xfrm>
              <a:off x="11335042" y="5211986"/>
              <a:ext cx="600214" cy="491175"/>
              <a:chOff x="10100277" y="3967778"/>
              <a:chExt cx="875330" cy="716312"/>
            </a:xfrm>
          </p:grpSpPr>
          <p:grpSp>
            <p:nvGrpSpPr>
              <p:cNvPr id="4090" name="Google Shape;4090;p47"/>
              <p:cNvGrpSpPr/>
              <p:nvPr/>
            </p:nvGrpSpPr>
            <p:grpSpPr>
              <a:xfrm>
                <a:off x="10242868" y="3967778"/>
                <a:ext cx="732739" cy="629058"/>
                <a:chOff x="10242868" y="3967778"/>
                <a:chExt cx="732739" cy="629058"/>
              </a:xfrm>
            </p:grpSpPr>
            <p:grpSp>
              <p:nvGrpSpPr>
                <p:cNvPr id="4091" name="Google Shape;4091;p47"/>
                <p:cNvGrpSpPr/>
                <p:nvPr/>
              </p:nvGrpSpPr>
              <p:grpSpPr>
                <a:xfrm>
                  <a:off x="10286667" y="3967778"/>
                  <a:ext cx="688940" cy="628988"/>
                  <a:chOff x="10286667" y="3967778"/>
                  <a:chExt cx="688940" cy="628988"/>
                </a:xfrm>
              </p:grpSpPr>
              <p:sp>
                <p:nvSpPr>
                  <p:cNvPr id="4092" name="Google Shape;4092;p47"/>
                  <p:cNvSpPr/>
                  <p:nvPr/>
                </p:nvSpPr>
                <p:spPr>
                  <a:xfrm>
                    <a:off x="10286667" y="3967778"/>
                    <a:ext cx="688940" cy="628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8940" h="628988" extrusionOk="0">
                        <a:moveTo>
                          <a:pt x="43955" y="525702"/>
                        </a:moveTo>
                        <a:cubicBezTo>
                          <a:pt x="-49474" y="411402"/>
                          <a:pt x="9278" y="149506"/>
                          <a:pt x="189397" y="58066"/>
                        </a:cubicBezTo>
                        <a:cubicBezTo>
                          <a:pt x="369461" y="-33319"/>
                          <a:pt x="564213" y="-24539"/>
                          <a:pt x="652560" y="139898"/>
                        </a:cubicBezTo>
                        <a:cubicBezTo>
                          <a:pt x="732239" y="288101"/>
                          <a:pt x="677298" y="445913"/>
                          <a:pt x="524291" y="560876"/>
                        </a:cubicBezTo>
                        <a:cubicBezTo>
                          <a:pt x="394088" y="658721"/>
                          <a:pt x="149309" y="654690"/>
                          <a:pt x="43955" y="525702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093" name="Google Shape;4093;p47"/>
                  <p:cNvSpPr/>
                  <p:nvPr/>
                </p:nvSpPr>
                <p:spPr>
                  <a:xfrm>
                    <a:off x="10539122" y="4097019"/>
                    <a:ext cx="405460" cy="24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460" h="241410" extrusionOk="0">
                        <a:moveTo>
                          <a:pt x="0" y="241411"/>
                        </a:moveTo>
                        <a:lnTo>
                          <a:pt x="393313" y="0"/>
                        </a:lnTo>
                        <a:cubicBezTo>
                          <a:pt x="393313" y="0"/>
                          <a:pt x="397455" y="3865"/>
                          <a:pt x="400491" y="9000"/>
                        </a:cubicBezTo>
                        <a:cubicBezTo>
                          <a:pt x="403584" y="14136"/>
                          <a:pt x="405461" y="20486"/>
                          <a:pt x="405461" y="20486"/>
                        </a:cubicBezTo>
                        <a:lnTo>
                          <a:pt x="0" y="2414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094" name="Google Shape;4094;p47"/>
                  <p:cNvSpPr/>
                  <p:nvPr/>
                </p:nvSpPr>
                <p:spPr>
                  <a:xfrm>
                    <a:off x="10643428" y="4496628"/>
                    <a:ext cx="65652" cy="65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52" h="65653" extrusionOk="0">
                        <a:moveTo>
                          <a:pt x="32854" y="0"/>
                        </a:moveTo>
                        <a:cubicBezTo>
                          <a:pt x="14798" y="0"/>
                          <a:pt x="0" y="14743"/>
                          <a:pt x="0" y="32910"/>
                        </a:cubicBezTo>
                        <a:cubicBezTo>
                          <a:pt x="0" y="51076"/>
                          <a:pt x="14853" y="65654"/>
                          <a:pt x="32854" y="65654"/>
                        </a:cubicBezTo>
                        <a:cubicBezTo>
                          <a:pt x="51021" y="65654"/>
                          <a:pt x="65653" y="51021"/>
                          <a:pt x="65653" y="32910"/>
                        </a:cubicBezTo>
                        <a:cubicBezTo>
                          <a:pt x="65653" y="14799"/>
                          <a:pt x="50966" y="0"/>
                          <a:pt x="3285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095" name="Google Shape;4095;p47"/>
                  <p:cNvSpPr/>
                  <p:nvPr/>
                </p:nvSpPr>
                <p:spPr>
                  <a:xfrm>
                    <a:off x="10691081" y="4293428"/>
                    <a:ext cx="101047" cy="101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047" h="101047" extrusionOk="0">
                        <a:moveTo>
                          <a:pt x="50523" y="0"/>
                        </a:moveTo>
                        <a:cubicBezTo>
                          <a:pt x="22584" y="0"/>
                          <a:pt x="0" y="22639"/>
                          <a:pt x="0" y="50524"/>
                        </a:cubicBezTo>
                        <a:cubicBezTo>
                          <a:pt x="0" y="78464"/>
                          <a:pt x="22584" y="101048"/>
                          <a:pt x="50523" y="101048"/>
                        </a:cubicBezTo>
                        <a:cubicBezTo>
                          <a:pt x="78408" y="101048"/>
                          <a:pt x="101047" y="78409"/>
                          <a:pt x="101047" y="50524"/>
                        </a:cubicBezTo>
                        <a:cubicBezTo>
                          <a:pt x="101047" y="22639"/>
                          <a:pt x="78464" y="0"/>
                          <a:pt x="5052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096" name="Google Shape;4096;p47"/>
                  <p:cNvSpPr/>
                  <p:nvPr/>
                </p:nvSpPr>
                <p:spPr>
                  <a:xfrm>
                    <a:off x="10903557" y="4268359"/>
                    <a:ext cx="70070" cy="80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070" h="80672" extrusionOk="0">
                        <a:moveTo>
                          <a:pt x="40419" y="0"/>
                        </a:moveTo>
                        <a:cubicBezTo>
                          <a:pt x="18111" y="0"/>
                          <a:pt x="0" y="18001"/>
                          <a:pt x="0" y="40253"/>
                        </a:cubicBezTo>
                        <a:cubicBezTo>
                          <a:pt x="0" y="62561"/>
                          <a:pt x="18111" y="80673"/>
                          <a:pt x="40419" y="80673"/>
                        </a:cubicBezTo>
                        <a:cubicBezTo>
                          <a:pt x="45112" y="80673"/>
                          <a:pt x="49364" y="79403"/>
                          <a:pt x="53616" y="77912"/>
                        </a:cubicBezTo>
                        <a:cubicBezTo>
                          <a:pt x="61622" y="56763"/>
                          <a:pt x="67254" y="35229"/>
                          <a:pt x="70071" y="13473"/>
                        </a:cubicBezTo>
                        <a:cubicBezTo>
                          <a:pt x="62782" y="5301"/>
                          <a:pt x="52346" y="0"/>
                          <a:pt x="4041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097" name="Google Shape;4097;p47"/>
                  <p:cNvSpPr/>
                  <p:nvPr/>
                </p:nvSpPr>
                <p:spPr>
                  <a:xfrm>
                    <a:off x="10586758" y="4110866"/>
                    <a:ext cx="101246" cy="101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246" h="101162" extrusionOk="0">
                        <a:moveTo>
                          <a:pt x="54902" y="179"/>
                        </a:moveTo>
                        <a:cubicBezTo>
                          <a:pt x="35301" y="-1478"/>
                          <a:pt x="15643" y="8461"/>
                          <a:pt x="5869" y="26959"/>
                        </a:cubicBezTo>
                        <a:cubicBezTo>
                          <a:pt x="-7217" y="51641"/>
                          <a:pt x="2335" y="82287"/>
                          <a:pt x="27018" y="95318"/>
                        </a:cubicBezTo>
                        <a:cubicBezTo>
                          <a:pt x="51700" y="108349"/>
                          <a:pt x="82345" y="98852"/>
                          <a:pt x="95377" y="74170"/>
                        </a:cubicBezTo>
                        <a:cubicBezTo>
                          <a:pt x="108464" y="49488"/>
                          <a:pt x="98910" y="19008"/>
                          <a:pt x="74228" y="5976"/>
                        </a:cubicBezTo>
                        <a:cubicBezTo>
                          <a:pt x="67989" y="2718"/>
                          <a:pt x="61418" y="786"/>
                          <a:pt x="54902" y="17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098" name="Google Shape;4098;p47"/>
                  <p:cNvSpPr/>
                  <p:nvPr/>
                </p:nvSpPr>
                <p:spPr>
                  <a:xfrm>
                    <a:off x="10722645" y="3970019"/>
                    <a:ext cx="80503" cy="69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03" h="69394" extrusionOk="0">
                        <a:moveTo>
                          <a:pt x="12775" y="0"/>
                        </a:moveTo>
                        <a:cubicBezTo>
                          <a:pt x="9628" y="2982"/>
                          <a:pt x="6812" y="6240"/>
                          <a:pt x="4658" y="10271"/>
                        </a:cubicBezTo>
                        <a:cubicBezTo>
                          <a:pt x="-5778" y="29983"/>
                          <a:pt x="1952" y="54334"/>
                          <a:pt x="21555" y="64715"/>
                        </a:cubicBezTo>
                        <a:cubicBezTo>
                          <a:pt x="41267" y="75096"/>
                          <a:pt x="65618" y="67641"/>
                          <a:pt x="76054" y="47929"/>
                        </a:cubicBezTo>
                        <a:cubicBezTo>
                          <a:pt x="81686" y="37162"/>
                          <a:pt x="81686" y="25179"/>
                          <a:pt x="77655" y="14633"/>
                        </a:cubicBezTo>
                        <a:cubicBezTo>
                          <a:pt x="57004" y="7179"/>
                          <a:pt x="35304" y="2540"/>
                          <a:pt x="1277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099" name="Google Shape;4099;p47"/>
                  <p:cNvSpPr/>
                  <p:nvPr/>
                </p:nvSpPr>
                <p:spPr>
                  <a:xfrm>
                    <a:off x="10409885" y="4099935"/>
                    <a:ext cx="65609" cy="65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09" h="65672" extrusionOk="0">
                        <a:moveTo>
                          <a:pt x="35698" y="122"/>
                        </a:moveTo>
                        <a:cubicBezTo>
                          <a:pt x="22944" y="-983"/>
                          <a:pt x="10188" y="5478"/>
                          <a:pt x="3783" y="17515"/>
                        </a:cubicBezTo>
                        <a:cubicBezTo>
                          <a:pt x="-4665" y="33528"/>
                          <a:pt x="1519" y="53351"/>
                          <a:pt x="17532" y="61855"/>
                        </a:cubicBezTo>
                        <a:cubicBezTo>
                          <a:pt x="33600" y="70303"/>
                          <a:pt x="53368" y="64284"/>
                          <a:pt x="61816" y="48216"/>
                        </a:cubicBezTo>
                        <a:cubicBezTo>
                          <a:pt x="70265" y="32203"/>
                          <a:pt x="64135" y="12380"/>
                          <a:pt x="48067" y="3876"/>
                        </a:cubicBezTo>
                        <a:cubicBezTo>
                          <a:pt x="44147" y="1778"/>
                          <a:pt x="39950" y="508"/>
                          <a:pt x="35698" y="12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00" name="Google Shape;4100;p47"/>
                  <p:cNvSpPr/>
                  <p:nvPr/>
                </p:nvSpPr>
                <p:spPr>
                  <a:xfrm>
                    <a:off x="10378823" y="3999405"/>
                    <a:ext cx="328704" cy="271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704" h="271523" extrusionOk="0">
                        <a:moveTo>
                          <a:pt x="321479" y="101"/>
                        </a:moveTo>
                        <a:cubicBezTo>
                          <a:pt x="287023" y="-2108"/>
                          <a:pt x="178963" y="32403"/>
                          <a:pt x="122530" y="53772"/>
                        </a:cubicBezTo>
                        <a:cubicBezTo>
                          <a:pt x="62178" y="76688"/>
                          <a:pt x="-43950" y="170115"/>
                          <a:pt x="19606" y="244549"/>
                        </a:cubicBezTo>
                        <a:cubicBezTo>
                          <a:pt x="75264" y="309650"/>
                          <a:pt x="132911" y="246978"/>
                          <a:pt x="180840" y="162054"/>
                        </a:cubicBezTo>
                        <a:cubicBezTo>
                          <a:pt x="260905" y="20421"/>
                          <a:pt x="355824" y="2310"/>
                          <a:pt x="321479" y="10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29803"/>
                        </a:srgbClr>
                      </a:gs>
                      <a:gs pos="100000">
                        <a:srgbClr val="FFFFFF">
                          <a:alpha val="22745"/>
                        </a:srgbClr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  <p:sp>
              <p:nvSpPr>
                <p:cNvPr id="4101" name="Google Shape;4101;p47"/>
                <p:cNvSpPr/>
                <p:nvPr/>
              </p:nvSpPr>
              <p:spPr>
                <a:xfrm>
                  <a:off x="10375955" y="4272122"/>
                  <a:ext cx="161974" cy="23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74" h="232070" extrusionOk="0">
                      <a:moveTo>
                        <a:pt x="0" y="14128"/>
                      </a:moveTo>
                      <a:cubicBezTo>
                        <a:pt x="0" y="14128"/>
                        <a:pt x="65875" y="-46943"/>
                        <a:pt x="139756" y="84861"/>
                      </a:cubicBezTo>
                      <a:cubicBezTo>
                        <a:pt x="198396" y="189498"/>
                        <a:pt x="122417" y="232071"/>
                        <a:pt x="122417" y="232071"/>
                      </a:cubicBezTo>
                      <a:lnTo>
                        <a:pt x="0" y="14128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02" name="Google Shape;4102;p47"/>
                <p:cNvSpPr/>
                <p:nvPr/>
              </p:nvSpPr>
              <p:spPr>
                <a:xfrm>
                  <a:off x="10242868" y="4205246"/>
                  <a:ext cx="309557" cy="39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57" h="391590" extrusionOk="0">
                      <a:moveTo>
                        <a:pt x="73784" y="0"/>
                      </a:moveTo>
                      <a:cubicBezTo>
                        <a:pt x="73784" y="0"/>
                        <a:pt x="128007" y="32909"/>
                        <a:pt x="156002" y="70733"/>
                      </a:cubicBezTo>
                      <a:cubicBezTo>
                        <a:pt x="192280" y="119711"/>
                        <a:pt x="206968" y="153780"/>
                        <a:pt x="214312" y="146768"/>
                      </a:cubicBezTo>
                      <a:cubicBezTo>
                        <a:pt x="218122" y="143234"/>
                        <a:pt x="217846" y="91109"/>
                        <a:pt x="236509" y="88513"/>
                      </a:cubicBezTo>
                      <a:cubicBezTo>
                        <a:pt x="283665" y="81942"/>
                        <a:pt x="323421" y="155879"/>
                        <a:pt x="304924" y="183377"/>
                      </a:cubicBezTo>
                      <a:cubicBezTo>
                        <a:pt x="291948" y="202758"/>
                        <a:pt x="240761" y="185144"/>
                        <a:pt x="238663" y="192156"/>
                      </a:cubicBezTo>
                      <a:cubicBezTo>
                        <a:pt x="235847" y="201709"/>
                        <a:pt x="260860" y="227937"/>
                        <a:pt x="280242" y="290333"/>
                      </a:cubicBezTo>
                      <a:cubicBezTo>
                        <a:pt x="299623" y="352729"/>
                        <a:pt x="287144" y="385197"/>
                        <a:pt x="287144" y="385197"/>
                      </a:cubicBezTo>
                      <a:cubicBezTo>
                        <a:pt x="287144" y="385197"/>
                        <a:pt x="120277" y="429591"/>
                        <a:pt x="31763" y="284425"/>
                      </a:cubicBezTo>
                      <a:cubicBezTo>
                        <a:pt x="-59069" y="135227"/>
                        <a:pt x="73784" y="0"/>
                        <a:pt x="7378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4103" name="Google Shape;4103;p47"/>
                <p:cNvGrpSpPr/>
                <p:nvPr/>
              </p:nvGrpSpPr>
              <p:grpSpPr>
                <a:xfrm>
                  <a:off x="10244758" y="4244947"/>
                  <a:ext cx="240361" cy="351157"/>
                  <a:chOff x="10244758" y="4244947"/>
                  <a:chExt cx="240361" cy="351157"/>
                </a:xfrm>
              </p:grpSpPr>
              <p:sp>
                <p:nvSpPr>
                  <p:cNvPr id="4104" name="Google Shape;4104;p47"/>
                  <p:cNvSpPr/>
                  <p:nvPr/>
                </p:nvSpPr>
                <p:spPr>
                  <a:xfrm>
                    <a:off x="10244758" y="4244947"/>
                    <a:ext cx="92268" cy="115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268" h="115735" extrusionOk="0">
                        <a:moveTo>
                          <a:pt x="40750" y="0"/>
                        </a:moveTo>
                        <a:cubicBezTo>
                          <a:pt x="24296" y="25455"/>
                          <a:pt x="6461" y="60849"/>
                          <a:pt x="0" y="103422"/>
                        </a:cubicBezTo>
                        <a:cubicBezTo>
                          <a:pt x="9718" y="110600"/>
                          <a:pt x="21038" y="115735"/>
                          <a:pt x="34014" y="115735"/>
                        </a:cubicBezTo>
                        <a:cubicBezTo>
                          <a:pt x="66150" y="115735"/>
                          <a:pt x="92269" y="89673"/>
                          <a:pt x="92269" y="57536"/>
                        </a:cubicBezTo>
                        <a:cubicBezTo>
                          <a:pt x="92269" y="27664"/>
                          <a:pt x="69629" y="3368"/>
                          <a:pt x="40750" y="0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05" name="Google Shape;4105;p47"/>
                  <p:cNvSpPr/>
                  <p:nvPr/>
                </p:nvSpPr>
                <p:spPr>
                  <a:xfrm>
                    <a:off x="10368887" y="4509549"/>
                    <a:ext cx="116232" cy="86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232" h="86555" extrusionOk="0">
                        <a:moveTo>
                          <a:pt x="58255" y="0"/>
                        </a:moveTo>
                        <a:cubicBezTo>
                          <a:pt x="26118" y="0"/>
                          <a:pt x="0" y="26062"/>
                          <a:pt x="0" y="58199"/>
                        </a:cubicBezTo>
                        <a:cubicBezTo>
                          <a:pt x="0" y="60850"/>
                          <a:pt x="442" y="63445"/>
                          <a:pt x="718" y="66040"/>
                        </a:cubicBezTo>
                        <a:cubicBezTo>
                          <a:pt x="39481" y="83599"/>
                          <a:pt x="78188" y="87188"/>
                          <a:pt x="108061" y="86470"/>
                        </a:cubicBezTo>
                        <a:cubicBezTo>
                          <a:pt x="112865" y="78022"/>
                          <a:pt x="116233" y="68690"/>
                          <a:pt x="116233" y="58254"/>
                        </a:cubicBezTo>
                        <a:cubicBezTo>
                          <a:pt x="116288" y="26118"/>
                          <a:pt x="90391" y="0"/>
                          <a:pt x="58255" y="0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  <p:sp>
            <p:nvSpPr>
              <p:cNvPr id="4106" name="Google Shape;4106;p47"/>
              <p:cNvSpPr/>
              <p:nvPr/>
            </p:nvSpPr>
            <p:spPr>
              <a:xfrm>
                <a:off x="10100277" y="4362979"/>
                <a:ext cx="180924" cy="31441"/>
              </a:xfrm>
              <a:custGeom>
                <a:avLst/>
                <a:gdLst/>
                <a:ahLst/>
                <a:cxnLst/>
                <a:rect l="l" t="t" r="r" b="b"/>
                <a:pathLst>
                  <a:path w="180924" h="31441" extrusionOk="0">
                    <a:moveTo>
                      <a:pt x="180925" y="31441"/>
                    </a:moveTo>
                    <a:cubicBezTo>
                      <a:pt x="180925" y="31441"/>
                      <a:pt x="117149" y="6869"/>
                      <a:pt x="88822" y="1900"/>
                    </a:cubicBezTo>
                    <a:cubicBezTo>
                      <a:pt x="60496" y="-3015"/>
                      <a:pt x="-1624" y="1734"/>
                      <a:pt x="32" y="14655"/>
                    </a:cubicBezTo>
                    <a:cubicBezTo>
                      <a:pt x="1689" y="27521"/>
                      <a:pt x="64692" y="22275"/>
                      <a:pt x="82969" y="21888"/>
                    </a:cubicBezTo>
                    <a:cubicBezTo>
                      <a:pt x="116873" y="21115"/>
                      <a:pt x="180925" y="31441"/>
                      <a:pt x="180925" y="314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07" name="Google Shape;4107;p47"/>
              <p:cNvSpPr/>
              <p:nvPr/>
            </p:nvSpPr>
            <p:spPr>
              <a:xfrm>
                <a:off x="10274937" y="4518439"/>
                <a:ext cx="78212" cy="165651"/>
              </a:xfrm>
              <a:custGeom>
                <a:avLst/>
                <a:gdLst/>
                <a:ahLst/>
                <a:cxnLst/>
                <a:rect l="l" t="t" r="r" b="b"/>
                <a:pathLst>
                  <a:path w="78212" h="165651" extrusionOk="0">
                    <a:moveTo>
                      <a:pt x="78213" y="0"/>
                    </a:moveTo>
                    <a:cubicBezTo>
                      <a:pt x="78213" y="0"/>
                      <a:pt x="67446" y="67531"/>
                      <a:pt x="57396" y="94477"/>
                    </a:cubicBezTo>
                    <a:cubicBezTo>
                      <a:pt x="47457" y="121478"/>
                      <a:pt x="12118" y="172775"/>
                      <a:pt x="1847" y="164824"/>
                    </a:cubicBezTo>
                    <a:cubicBezTo>
                      <a:pt x="-8534" y="156928"/>
                      <a:pt x="27799" y="105079"/>
                      <a:pt x="37242" y="89508"/>
                    </a:cubicBezTo>
                    <a:cubicBezTo>
                      <a:pt x="54966" y="60518"/>
                      <a:pt x="78213" y="0"/>
                      <a:pt x="78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08" name="Google Shape;4108;p47"/>
            <p:cNvGrpSpPr/>
            <p:nvPr/>
          </p:nvGrpSpPr>
          <p:grpSpPr>
            <a:xfrm>
              <a:off x="9696000" y="6403657"/>
              <a:ext cx="310490" cy="314799"/>
              <a:chOff x="7709956" y="5705664"/>
              <a:chExt cx="452807" cy="459091"/>
            </a:xfrm>
          </p:grpSpPr>
          <p:sp>
            <p:nvSpPr>
              <p:cNvPr id="4109" name="Google Shape;4109;p47"/>
              <p:cNvSpPr/>
              <p:nvPr/>
            </p:nvSpPr>
            <p:spPr>
              <a:xfrm>
                <a:off x="7733249" y="5781957"/>
                <a:ext cx="344353" cy="343440"/>
              </a:xfrm>
              <a:custGeom>
                <a:avLst/>
                <a:gdLst/>
                <a:ahLst/>
                <a:cxnLst/>
                <a:rect l="l" t="t" r="r" b="b"/>
                <a:pathLst>
                  <a:path w="344353" h="343440" extrusionOk="0">
                    <a:moveTo>
                      <a:pt x="298452" y="26526"/>
                    </a:moveTo>
                    <a:cubicBezTo>
                      <a:pt x="360074" y="72356"/>
                      <a:pt x="363718" y="212001"/>
                      <a:pt x="284426" y="280968"/>
                    </a:cubicBezTo>
                    <a:cubicBezTo>
                      <a:pt x="205134" y="349934"/>
                      <a:pt x="105743" y="370255"/>
                      <a:pt x="40255" y="298472"/>
                    </a:cubicBezTo>
                    <a:cubicBezTo>
                      <a:pt x="-18773" y="233757"/>
                      <a:pt x="-11098" y="147176"/>
                      <a:pt x="51574" y="69706"/>
                    </a:cubicBezTo>
                    <a:cubicBezTo>
                      <a:pt x="104859" y="3831"/>
                      <a:pt x="228877" y="-25212"/>
                      <a:pt x="298452" y="265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0" name="Google Shape;4110;p47"/>
              <p:cNvSpPr/>
              <p:nvPr/>
            </p:nvSpPr>
            <p:spPr>
              <a:xfrm>
                <a:off x="7709956" y="5781917"/>
                <a:ext cx="364185" cy="382838"/>
              </a:xfrm>
              <a:custGeom>
                <a:avLst/>
                <a:gdLst/>
                <a:ahLst/>
                <a:cxnLst/>
                <a:rect l="l" t="t" r="r" b="b"/>
                <a:pathLst>
                  <a:path w="364185" h="382838" extrusionOk="0">
                    <a:moveTo>
                      <a:pt x="347862" y="44732"/>
                    </a:moveTo>
                    <a:cubicBezTo>
                      <a:pt x="347862" y="44732"/>
                      <a:pt x="359457" y="7239"/>
                      <a:pt x="230249" y="282"/>
                    </a:cubicBezTo>
                    <a:cubicBezTo>
                      <a:pt x="109874" y="-6179"/>
                      <a:pt x="20146" y="99894"/>
                      <a:pt x="5404" y="165824"/>
                    </a:cubicBezTo>
                    <a:cubicBezTo>
                      <a:pt x="-12929" y="247711"/>
                      <a:pt x="20201" y="264276"/>
                      <a:pt x="33288" y="273001"/>
                    </a:cubicBezTo>
                    <a:cubicBezTo>
                      <a:pt x="47038" y="282166"/>
                      <a:pt x="274699" y="114471"/>
                      <a:pt x="274699" y="114471"/>
                    </a:cubicBezTo>
                    <a:cubicBezTo>
                      <a:pt x="274699" y="114471"/>
                      <a:pt x="66364" y="318334"/>
                      <a:pt x="84696" y="338378"/>
                    </a:cubicBezTo>
                    <a:cubicBezTo>
                      <a:pt x="96898" y="351795"/>
                      <a:pt x="134060" y="382000"/>
                      <a:pt x="182265" y="382827"/>
                    </a:cubicBezTo>
                    <a:cubicBezTo>
                      <a:pt x="233672" y="383711"/>
                      <a:pt x="314566" y="331310"/>
                      <a:pt x="346095" y="259969"/>
                    </a:cubicBezTo>
                    <a:cubicBezTo>
                      <a:pt x="385741" y="170296"/>
                      <a:pt x="347862" y="44732"/>
                      <a:pt x="347862" y="44732"/>
                    </a:cubicBezTo>
                    <a:close/>
                  </a:path>
                </a:pathLst>
              </a:custGeom>
              <a:solidFill>
                <a:srgbClr val="D40B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1" name="Google Shape;4111;p47"/>
              <p:cNvSpPr/>
              <p:nvPr/>
            </p:nvSpPr>
            <p:spPr>
              <a:xfrm>
                <a:off x="7946255" y="6099340"/>
                <a:ext cx="27104" cy="27049"/>
              </a:xfrm>
              <a:custGeom>
                <a:avLst/>
                <a:gdLst/>
                <a:ahLst/>
                <a:cxnLst/>
                <a:rect l="l" t="t" r="r" b="b"/>
                <a:pathLst>
                  <a:path w="27104" h="27049" extrusionOk="0">
                    <a:moveTo>
                      <a:pt x="16865" y="26642"/>
                    </a:moveTo>
                    <a:cubicBezTo>
                      <a:pt x="24098" y="24820"/>
                      <a:pt x="28516" y="17421"/>
                      <a:pt x="26694" y="10187"/>
                    </a:cubicBezTo>
                    <a:cubicBezTo>
                      <a:pt x="24872" y="2954"/>
                      <a:pt x="17473" y="-1409"/>
                      <a:pt x="10239" y="414"/>
                    </a:cubicBezTo>
                    <a:cubicBezTo>
                      <a:pt x="3006" y="2236"/>
                      <a:pt x="-1412" y="9580"/>
                      <a:pt x="411" y="16814"/>
                    </a:cubicBezTo>
                    <a:cubicBezTo>
                      <a:pt x="2288" y="23991"/>
                      <a:pt x="9631" y="28464"/>
                      <a:pt x="16865" y="266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2" name="Google Shape;4112;p47"/>
              <p:cNvSpPr/>
              <p:nvPr/>
            </p:nvSpPr>
            <p:spPr>
              <a:xfrm>
                <a:off x="7737415" y="5937512"/>
                <a:ext cx="34184" cy="34163"/>
              </a:xfrm>
              <a:custGeom>
                <a:avLst/>
                <a:gdLst/>
                <a:ahLst/>
                <a:cxnLst/>
                <a:rect l="l" t="t" r="r" b="b"/>
                <a:pathLst>
                  <a:path w="34184" h="34163" extrusionOk="0">
                    <a:moveTo>
                      <a:pt x="21236" y="33641"/>
                    </a:moveTo>
                    <a:cubicBezTo>
                      <a:pt x="30402" y="31322"/>
                      <a:pt x="35979" y="22046"/>
                      <a:pt x="33659" y="12879"/>
                    </a:cubicBezTo>
                    <a:cubicBezTo>
                      <a:pt x="31340" y="3713"/>
                      <a:pt x="22064" y="-1753"/>
                      <a:pt x="12898" y="511"/>
                    </a:cubicBezTo>
                    <a:cubicBezTo>
                      <a:pt x="3731" y="2830"/>
                      <a:pt x="-1790" y="12051"/>
                      <a:pt x="529" y="21162"/>
                    </a:cubicBezTo>
                    <a:cubicBezTo>
                      <a:pt x="2848" y="30328"/>
                      <a:pt x="12125" y="35961"/>
                      <a:pt x="21236" y="33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3" name="Google Shape;4113;p47"/>
              <p:cNvSpPr/>
              <p:nvPr/>
            </p:nvSpPr>
            <p:spPr>
              <a:xfrm>
                <a:off x="7840064" y="6093335"/>
                <a:ext cx="34184" cy="34145"/>
              </a:xfrm>
              <a:custGeom>
                <a:avLst/>
                <a:gdLst/>
                <a:ahLst/>
                <a:cxnLst/>
                <a:rect l="l" t="t" r="r" b="b"/>
                <a:pathLst>
                  <a:path w="34184" h="34145" extrusionOk="0">
                    <a:moveTo>
                      <a:pt x="21235" y="33641"/>
                    </a:moveTo>
                    <a:cubicBezTo>
                      <a:pt x="30402" y="31322"/>
                      <a:pt x="35979" y="22046"/>
                      <a:pt x="33659" y="12879"/>
                    </a:cubicBezTo>
                    <a:cubicBezTo>
                      <a:pt x="31340" y="3713"/>
                      <a:pt x="22064" y="-1753"/>
                      <a:pt x="12897" y="511"/>
                    </a:cubicBezTo>
                    <a:cubicBezTo>
                      <a:pt x="3732" y="2830"/>
                      <a:pt x="-1790" y="12051"/>
                      <a:pt x="529" y="21162"/>
                    </a:cubicBezTo>
                    <a:cubicBezTo>
                      <a:pt x="2793" y="30328"/>
                      <a:pt x="12070" y="35905"/>
                      <a:pt x="21235" y="33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4" name="Google Shape;4114;p47"/>
              <p:cNvSpPr/>
              <p:nvPr/>
            </p:nvSpPr>
            <p:spPr>
              <a:xfrm>
                <a:off x="7768790" y="5866198"/>
                <a:ext cx="27666" cy="27666"/>
              </a:xfrm>
              <a:custGeom>
                <a:avLst/>
                <a:gdLst/>
                <a:ahLst/>
                <a:cxnLst/>
                <a:rect l="l" t="t" r="r" b="b"/>
                <a:pathLst>
                  <a:path w="27666" h="27666" extrusionOk="0">
                    <a:moveTo>
                      <a:pt x="17193" y="27264"/>
                    </a:moveTo>
                    <a:cubicBezTo>
                      <a:pt x="24592" y="25386"/>
                      <a:pt x="29119" y="17822"/>
                      <a:pt x="27242" y="10423"/>
                    </a:cubicBezTo>
                    <a:cubicBezTo>
                      <a:pt x="25365" y="3024"/>
                      <a:pt x="17855" y="-1449"/>
                      <a:pt x="10456" y="428"/>
                    </a:cubicBezTo>
                    <a:cubicBezTo>
                      <a:pt x="3057" y="2306"/>
                      <a:pt x="-1416" y="9760"/>
                      <a:pt x="407" y="17159"/>
                    </a:cubicBezTo>
                    <a:cubicBezTo>
                      <a:pt x="2284" y="24558"/>
                      <a:pt x="9738" y="29086"/>
                      <a:pt x="17193" y="272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5" name="Google Shape;4115;p47"/>
              <p:cNvSpPr/>
              <p:nvPr/>
            </p:nvSpPr>
            <p:spPr>
              <a:xfrm>
                <a:off x="7860550" y="5828347"/>
                <a:ext cx="34184" cy="34163"/>
              </a:xfrm>
              <a:custGeom>
                <a:avLst/>
                <a:gdLst/>
                <a:ahLst/>
                <a:cxnLst/>
                <a:rect l="l" t="t" r="r" b="b"/>
                <a:pathLst>
                  <a:path w="34184" h="34163" extrusionOk="0">
                    <a:moveTo>
                      <a:pt x="21236" y="33641"/>
                    </a:moveTo>
                    <a:cubicBezTo>
                      <a:pt x="30401" y="31322"/>
                      <a:pt x="35978" y="22046"/>
                      <a:pt x="33659" y="12879"/>
                    </a:cubicBezTo>
                    <a:cubicBezTo>
                      <a:pt x="31340" y="3713"/>
                      <a:pt x="22064" y="-1753"/>
                      <a:pt x="12898" y="511"/>
                    </a:cubicBezTo>
                    <a:cubicBezTo>
                      <a:pt x="3731" y="2830"/>
                      <a:pt x="-1790" y="12051"/>
                      <a:pt x="529" y="21217"/>
                    </a:cubicBezTo>
                    <a:cubicBezTo>
                      <a:pt x="2848" y="30328"/>
                      <a:pt x="12069" y="35961"/>
                      <a:pt x="21236" y="33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6" name="Google Shape;4116;p47"/>
              <p:cNvSpPr/>
              <p:nvPr/>
            </p:nvSpPr>
            <p:spPr>
              <a:xfrm>
                <a:off x="7826820" y="5917016"/>
                <a:ext cx="52613" cy="52613"/>
              </a:xfrm>
              <a:custGeom>
                <a:avLst/>
                <a:gdLst/>
                <a:ahLst/>
                <a:cxnLst/>
                <a:rect l="l" t="t" r="r" b="b"/>
                <a:pathLst>
                  <a:path w="52613" h="52613" extrusionOk="0">
                    <a:moveTo>
                      <a:pt x="32712" y="51817"/>
                    </a:moveTo>
                    <a:cubicBezTo>
                      <a:pt x="46793" y="48283"/>
                      <a:pt x="55351" y="33982"/>
                      <a:pt x="51817" y="19901"/>
                    </a:cubicBezTo>
                    <a:cubicBezTo>
                      <a:pt x="48283" y="5821"/>
                      <a:pt x="33982" y="-2738"/>
                      <a:pt x="19902" y="796"/>
                    </a:cubicBezTo>
                    <a:cubicBezTo>
                      <a:pt x="5821" y="4330"/>
                      <a:pt x="-2738" y="18632"/>
                      <a:pt x="796" y="32712"/>
                    </a:cubicBezTo>
                    <a:cubicBezTo>
                      <a:pt x="4330" y="46793"/>
                      <a:pt x="18632" y="55351"/>
                      <a:pt x="32712" y="518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7" name="Google Shape;4117;p47"/>
              <p:cNvSpPr/>
              <p:nvPr/>
            </p:nvSpPr>
            <p:spPr>
              <a:xfrm>
                <a:off x="7897600" y="5991057"/>
                <a:ext cx="52628" cy="52638"/>
              </a:xfrm>
              <a:custGeom>
                <a:avLst/>
                <a:gdLst/>
                <a:ahLst/>
                <a:cxnLst/>
                <a:rect l="l" t="t" r="r" b="b"/>
                <a:pathLst>
                  <a:path w="52628" h="52638" extrusionOk="0">
                    <a:moveTo>
                      <a:pt x="30512" y="52320"/>
                    </a:moveTo>
                    <a:cubicBezTo>
                      <a:pt x="40617" y="50664"/>
                      <a:pt x="49286" y="43154"/>
                      <a:pt x="51882" y="32552"/>
                    </a:cubicBezTo>
                    <a:cubicBezTo>
                      <a:pt x="55305" y="18416"/>
                      <a:pt x="46635" y="4171"/>
                      <a:pt x="32555" y="747"/>
                    </a:cubicBezTo>
                    <a:cubicBezTo>
                      <a:pt x="18419" y="-2676"/>
                      <a:pt x="4174" y="5992"/>
                      <a:pt x="750" y="20073"/>
                    </a:cubicBezTo>
                    <a:cubicBezTo>
                      <a:pt x="-2673" y="34208"/>
                      <a:pt x="5940" y="48400"/>
                      <a:pt x="20076" y="51823"/>
                    </a:cubicBezTo>
                    <a:cubicBezTo>
                      <a:pt x="23555" y="52707"/>
                      <a:pt x="27144" y="52872"/>
                      <a:pt x="30512" y="523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8" name="Google Shape;4118;p47"/>
              <p:cNvSpPr/>
              <p:nvPr/>
            </p:nvSpPr>
            <p:spPr>
              <a:xfrm>
                <a:off x="8003723" y="5987729"/>
                <a:ext cx="34199" cy="34078"/>
              </a:xfrm>
              <a:custGeom>
                <a:avLst/>
                <a:gdLst/>
                <a:ahLst/>
                <a:cxnLst/>
                <a:rect l="l" t="t" r="r" b="b"/>
                <a:pathLst>
                  <a:path w="34199" h="34078" extrusionOk="0">
                    <a:moveTo>
                      <a:pt x="19861" y="33893"/>
                    </a:moveTo>
                    <a:cubicBezTo>
                      <a:pt x="26432" y="32843"/>
                      <a:pt x="32064" y="27929"/>
                      <a:pt x="33720" y="21082"/>
                    </a:cubicBezTo>
                    <a:cubicBezTo>
                      <a:pt x="35929" y="11916"/>
                      <a:pt x="30297" y="2695"/>
                      <a:pt x="21130" y="486"/>
                    </a:cubicBezTo>
                    <a:cubicBezTo>
                      <a:pt x="11965" y="-1723"/>
                      <a:pt x="2743" y="3799"/>
                      <a:pt x="479" y="12965"/>
                    </a:cubicBezTo>
                    <a:cubicBezTo>
                      <a:pt x="-1729" y="22131"/>
                      <a:pt x="3903" y="31352"/>
                      <a:pt x="13069" y="33561"/>
                    </a:cubicBezTo>
                    <a:cubicBezTo>
                      <a:pt x="15388" y="34113"/>
                      <a:pt x="17707" y="34224"/>
                      <a:pt x="19861" y="338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9" name="Google Shape;4119;p47"/>
              <p:cNvSpPr/>
              <p:nvPr/>
            </p:nvSpPr>
            <p:spPr>
              <a:xfrm>
                <a:off x="7905637" y="5964936"/>
                <a:ext cx="142824" cy="170197"/>
              </a:xfrm>
              <a:custGeom>
                <a:avLst/>
                <a:gdLst/>
                <a:ahLst/>
                <a:cxnLst/>
                <a:rect l="l" t="t" r="r" b="b"/>
                <a:pathLst>
                  <a:path w="142824" h="170197" extrusionOk="0">
                    <a:moveTo>
                      <a:pt x="3977" y="169881"/>
                    </a:moveTo>
                    <a:cubicBezTo>
                      <a:pt x="21647" y="166623"/>
                      <a:pt x="71785" y="135481"/>
                      <a:pt x="97571" y="117535"/>
                    </a:cubicBezTo>
                    <a:cubicBezTo>
                      <a:pt x="125125" y="98319"/>
                      <a:pt x="166813" y="37691"/>
                      <a:pt x="125291" y="8205"/>
                    </a:cubicBezTo>
                    <a:cubicBezTo>
                      <a:pt x="88957" y="-17582"/>
                      <a:pt x="67809" y="21346"/>
                      <a:pt x="54391" y="70324"/>
                    </a:cubicBezTo>
                    <a:cubicBezTo>
                      <a:pt x="31918" y="151991"/>
                      <a:pt x="-13692" y="173139"/>
                      <a:pt x="3977" y="16988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30196"/>
                    </a:srgbClr>
                  </a:gs>
                  <a:gs pos="100000">
                    <a:srgbClr val="FFFFFF">
                      <a:alpha val="16862"/>
                    </a:srgbClr>
                  </a:gs>
                </a:gsLst>
                <a:lin ang="9953308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0" name="Google Shape;4120;p47"/>
              <p:cNvSpPr/>
              <p:nvPr/>
            </p:nvSpPr>
            <p:spPr>
              <a:xfrm>
                <a:off x="7933555" y="5824385"/>
                <a:ext cx="101568" cy="107537"/>
              </a:xfrm>
              <a:custGeom>
                <a:avLst/>
                <a:gdLst/>
                <a:ahLst/>
                <a:cxnLst/>
                <a:rect l="l" t="t" r="r" b="b"/>
                <a:pathLst>
                  <a:path w="101568" h="107537" extrusionOk="0">
                    <a:moveTo>
                      <a:pt x="101569" y="94422"/>
                    </a:moveTo>
                    <a:cubicBezTo>
                      <a:pt x="101569" y="94422"/>
                      <a:pt x="76113" y="133626"/>
                      <a:pt x="22056" y="76476"/>
                    </a:cubicBezTo>
                    <a:cubicBezTo>
                      <a:pt x="-20849" y="31087"/>
                      <a:pt x="12061" y="0"/>
                      <a:pt x="12061" y="0"/>
                    </a:cubicBezTo>
                    <a:lnTo>
                      <a:pt x="101569" y="9442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1" name="Google Shape;4121;p47"/>
              <p:cNvSpPr/>
              <p:nvPr/>
            </p:nvSpPr>
            <p:spPr>
              <a:xfrm>
                <a:off x="7918748" y="5769924"/>
                <a:ext cx="174911" cy="182233"/>
              </a:xfrm>
              <a:custGeom>
                <a:avLst/>
                <a:gdLst/>
                <a:ahLst/>
                <a:cxnLst/>
                <a:rect l="l" t="t" r="r" b="b"/>
                <a:pathLst>
                  <a:path w="174911" h="182233" extrusionOk="0">
                    <a:moveTo>
                      <a:pt x="156574" y="182234"/>
                    </a:moveTo>
                    <a:cubicBezTo>
                      <a:pt x="156574" y="182234"/>
                      <a:pt x="125045" y="172516"/>
                      <a:pt x="106105" y="157000"/>
                    </a:cubicBezTo>
                    <a:cubicBezTo>
                      <a:pt x="81589" y="136845"/>
                      <a:pt x="69883" y="121550"/>
                      <a:pt x="67011" y="126023"/>
                    </a:cubicBezTo>
                    <a:cubicBezTo>
                      <a:pt x="65576" y="128287"/>
                      <a:pt x="72312" y="154570"/>
                      <a:pt x="63202" y="158214"/>
                    </a:cubicBezTo>
                    <a:cubicBezTo>
                      <a:pt x="40231" y="167491"/>
                      <a:pt x="10800" y="135244"/>
                      <a:pt x="16653" y="119010"/>
                    </a:cubicBezTo>
                    <a:cubicBezTo>
                      <a:pt x="20794" y="107581"/>
                      <a:pt x="48845" y="109954"/>
                      <a:pt x="49010" y="106145"/>
                    </a:cubicBezTo>
                    <a:cubicBezTo>
                      <a:pt x="49232" y="101009"/>
                      <a:pt x="33274" y="90905"/>
                      <a:pt x="15604" y="61860"/>
                    </a:cubicBezTo>
                    <a:cubicBezTo>
                      <a:pt x="-2121" y="32816"/>
                      <a:pt x="88" y="14870"/>
                      <a:pt x="88" y="14870"/>
                    </a:cubicBezTo>
                    <a:cubicBezTo>
                      <a:pt x="88" y="14870"/>
                      <a:pt x="78662" y="-28696"/>
                      <a:pt x="141721" y="33313"/>
                    </a:cubicBezTo>
                    <a:cubicBezTo>
                      <a:pt x="206435" y="97144"/>
                      <a:pt x="156574" y="182234"/>
                      <a:pt x="156574" y="1822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4122" name="Google Shape;4122;p47"/>
              <p:cNvGrpSpPr/>
              <p:nvPr/>
            </p:nvGrpSpPr>
            <p:grpSpPr>
              <a:xfrm>
                <a:off x="7943405" y="5770179"/>
                <a:ext cx="150527" cy="158278"/>
                <a:chOff x="7943405" y="5770179"/>
                <a:chExt cx="150527" cy="158278"/>
              </a:xfrm>
            </p:grpSpPr>
            <p:sp>
              <p:nvSpPr>
                <p:cNvPr id="4123" name="Google Shape;4123;p47"/>
                <p:cNvSpPr/>
                <p:nvPr/>
              </p:nvSpPr>
              <p:spPr>
                <a:xfrm>
                  <a:off x="8051758" y="5868156"/>
                  <a:ext cx="42174" cy="60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74" h="60301" extrusionOk="0">
                      <a:moveTo>
                        <a:pt x="34221" y="60038"/>
                      </a:moveTo>
                      <a:cubicBezTo>
                        <a:pt x="39302" y="45074"/>
                        <a:pt x="43774" y="24975"/>
                        <a:pt x="41620" y="2667"/>
                      </a:cubicBezTo>
                      <a:cubicBezTo>
                        <a:pt x="35823" y="238"/>
                        <a:pt x="29418" y="-867"/>
                        <a:pt x="22902" y="790"/>
                      </a:cubicBezTo>
                      <a:cubicBezTo>
                        <a:pt x="6668" y="4876"/>
                        <a:pt x="-3161" y="21330"/>
                        <a:pt x="925" y="37565"/>
                      </a:cubicBezTo>
                      <a:cubicBezTo>
                        <a:pt x="4736" y="52584"/>
                        <a:pt x="19202" y="62026"/>
                        <a:pt x="34221" y="60038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24" name="Google Shape;4124;p47"/>
                <p:cNvSpPr/>
                <p:nvPr/>
              </p:nvSpPr>
              <p:spPr>
                <a:xfrm>
                  <a:off x="7943405" y="5770179"/>
                  <a:ext cx="60396" cy="43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96" h="43348" extrusionOk="0">
                      <a:moveTo>
                        <a:pt x="37495" y="42445"/>
                      </a:moveTo>
                      <a:cubicBezTo>
                        <a:pt x="53730" y="38359"/>
                        <a:pt x="63558" y="21904"/>
                        <a:pt x="59472" y="5670"/>
                      </a:cubicBezTo>
                      <a:cubicBezTo>
                        <a:pt x="59141" y="4345"/>
                        <a:pt x="58643" y="3075"/>
                        <a:pt x="58091" y="1805"/>
                      </a:cubicBezTo>
                      <a:cubicBezTo>
                        <a:pt x="36281" y="-2115"/>
                        <a:pt x="16292" y="977"/>
                        <a:pt x="1328" y="5118"/>
                      </a:cubicBezTo>
                      <a:cubicBezTo>
                        <a:pt x="-52" y="10033"/>
                        <a:pt x="-550" y="15168"/>
                        <a:pt x="776" y="20413"/>
                      </a:cubicBezTo>
                      <a:cubicBezTo>
                        <a:pt x="4917" y="36647"/>
                        <a:pt x="21317" y="46476"/>
                        <a:pt x="37495" y="42445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4125" name="Google Shape;4125;p47"/>
              <p:cNvSpPr/>
              <p:nvPr/>
            </p:nvSpPr>
            <p:spPr>
              <a:xfrm>
                <a:off x="8069193" y="5835732"/>
                <a:ext cx="93570" cy="19866"/>
              </a:xfrm>
              <a:custGeom>
                <a:avLst/>
                <a:gdLst/>
                <a:ahLst/>
                <a:cxnLst/>
                <a:rect l="l" t="t" r="r" b="b"/>
                <a:pathLst>
                  <a:path w="93570" h="19866" extrusionOk="0">
                    <a:moveTo>
                      <a:pt x="0" y="16482"/>
                    </a:moveTo>
                    <a:cubicBezTo>
                      <a:pt x="0" y="16482"/>
                      <a:pt x="35339" y="20790"/>
                      <a:pt x="50248" y="19686"/>
                    </a:cubicBezTo>
                    <a:cubicBezTo>
                      <a:pt x="65157" y="18581"/>
                      <a:pt x="95913" y="8255"/>
                      <a:pt x="93428" y="1960"/>
                    </a:cubicBezTo>
                    <a:cubicBezTo>
                      <a:pt x="90943" y="-4335"/>
                      <a:pt x="59801" y="6323"/>
                      <a:pt x="50635" y="8862"/>
                    </a:cubicBezTo>
                    <a:cubicBezTo>
                      <a:pt x="33627" y="13556"/>
                      <a:pt x="0" y="16482"/>
                      <a:pt x="0" y="164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6" name="Google Shape;4126;p47"/>
              <p:cNvSpPr/>
              <p:nvPr/>
            </p:nvSpPr>
            <p:spPr>
              <a:xfrm>
                <a:off x="8015172" y="5705664"/>
                <a:ext cx="21399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1399" h="93100" extrusionOk="0">
                    <a:moveTo>
                      <a:pt x="1951" y="93101"/>
                    </a:moveTo>
                    <a:cubicBezTo>
                      <a:pt x="1951" y="93101"/>
                      <a:pt x="-1141" y="57651"/>
                      <a:pt x="460" y="42743"/>
                    </a:cubicBezTo>
                    <a:cubicBezTo>
                      <a:pt x="2061" y="27833"/>
                      <a:pt x="13381" y="-2536"/>
                      <a:pt x="19620" y="169"/>
                    </a:cubicBezTo>
                    <a:cubicBezTo>
                      <a:pt x="25805" y="2875"/>
                      <a:pt x="14099" y="33632"/>
                      <a:pt x="11283" y="42687"/>
                    </a:cubicBezTo>
                    <a:cubicBezTo>
                      <a:pt x="6037" y="59583"/>
                      <a:pt x="1951" y="93101"/>
                      <a:pt x="1951" y="931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127" name="Google Shape;4127;p47"/>
          <p:cNvGrpSpPr/>
          <p:nvPr/>
        </p:nvGrpSpPr>
        <p:grpSpPr>
          <a:xfrm>
            <a:off x="-481381" y="5112219"/>
            <a:ext cx="3737913" cy="2027841"/>
            <a:chOff x="-481381" y="5112219"/>
            <a:chExt cx="3737913" cy="2027841"/>
          </a:xfrm>
        </p:grpSpPr>
        <p:sp>
          <p:nvSpPr>
            <p:cNvPr id="4128" name="Google Shape;4128;p47"/>
            <p:cNvSpPr/>
            <p:nvPr/>
          </p:nvSpPr>
          <p:spPr>
            <a:xfrm rot="10800000" flipH="1">
              <a:off x="3010" y="5485489"/>
              <a:ext cx="3231420" cy="1381605"/>
            </a:xfrm>
            <a:custGeom>
              <a:avLst/>
              <a:gdLst/>
              <a:ahLst/>
              <a:cxnLst/>
              <a:rect l="l" t="t" r="r" b="b"/>
              <a:pathLst>
                <a:path w="4666311" h="1995097" extrusionOk="0">
                  <a:moveTo>
                    <a:pt x="0" y="1842715"/>
                  </a:moveTo>
                  <a:cubicBezTo>
                    <a:pt x="0" y="1842715"/>
                    <a:pt x="490441" y="2080812"/>
                    <a:pt x="814236" y="1961763"/>
                  </a:cubicBezTo>
                  <a:cubicBezTo>
                    <a:pt x="1138030" y="1842715"/>
                    <a:pt x="1976065" y="1166578"/>
                    <a:pt x="2456953" y="1128478"/>
                  </a:cubicBezTo>
                  <a:cubicBezTo>
                    <a:pt x="2937896" y="1090378"/>
                    <a:pt x="3629715" y="1419474"/>
                    <a:pt x="4042576" y="1271325"/>
                  </a:cubicBezTo>
                  <a:cubicBezTo>
                    <a:pt x="4666311" y="1047529"/>
                    <a:pt x="4666311" y="0"/>
                    <a:pt x="4666311" y="0"/>
                  </a:cubicBezTo>
                  <a:lnTo>
                    <a:pt x="14301" y="4749"/>
                  </a:lnTo>
                  <a:lnTo>
                    <a:pt x="0" y="18427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9" name="Google Shape;4129;p47"/>
            <p:cNvSpPr/>
            <p:nvPr/>
          </p:nvSpPr>
          <p:spPr>
            <a:xfrm rot="-6717315">
              <a:off x="-555940" y="6067990"/>
              <a:ext cx="1328209" cy="664001"/>
            </a:xfrm>
            <a:custGeom>
              <a:avLst/>
              <a:gdLst/>
              <a:ahLst/>
              <a:cxnLst/>
              <a:rect l="l" t="t" r="r" b="b"/>
              <a:pathLst>
                <a:path w="1097445" h="548637" extrusionOk="0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647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0" name="Google Shape;4130;p47"/>
            <p:cNvSpPr/>
            <p:nvPr/>
          </p:nvSpPr>
          <p:spPr>
            <a:xfrm rot="-5400000">
              <a:off x="16330" y="5081407"/>
              <a:ext cx="1198837" cy="1260462"/>
            </a:xfrm>
            <a:custGeom>
              <a:avLst/>
              <a:gdLst/>
              <a:ahLst/>
              <a:cxnLst/>
              <a:rect l="l" t="t" r="r" b="b"/>
              <a:pathLst>
                <a:path w="1422952" h="1496097" extrusionOk="0">
                  <a:moveTo>
                    <a:pt x="0" y="1495674"/>
                  </a:moveTo>
                  <a:cubicBezTo>
                    <a:pt x="1822" y="1502686"/>
                    <a:pt x="918210" y="1427535"/>
                    <a:pt x="731354" y="907111"/>
                  </a:cubicBezTo>
                  <a:cubicBezTo>
                    <a:pt x="524179" y="330034"/>
                    <a:pt x="890104" y="328875"/>
                    <a:pt x="1109980" y="289229"/>
                  </a:cubicBezTo>
                  <a:cubicBezTo>
                    <a:pt x="1250453" y="263884"/>
                    <a:pt x="1394736" y="14853"/>
                    <a:pt x="1422952" y="0"/>
                  </a:cubicBezTo>
                </a:path>
              </a:pathLst>
            </a:custGeom>
            <a:noFill/>
            <a:ln w="15650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1" name="Google Shape;4131;p47"/>
            <p:cNvSpPr/>
            <p:nvPr/>
          </p:nvSpPr>
          <p:spPr>
            <a:xfrm rot="10800000" flipH="1">
              <a:off x="536125" y="6323020"/>
              <a:ext cx="1132837" cy="575859"/>
            </a:xfrm>
            <a:custGeom>
              <a:avLst/>
              <a:gdLst/>
              <a:ahLst/>
              <a:cxnLst/>
              <a:rect l="l" t="t" r="r" b="b"/>
              <a:pathLst>
                <a:path w="1344614" h="683512" extrusionOk="0">
                  <a:moveTo>
                    <a:pt x="383927" y="0"/>
                  </a:moveTo>
                  <a:cubicBezTo>
                    <a:pt x="450243" y="5908"/>
                    <a:pt x="539916" y="10381"/>
                    <a:pt x="599275" y="46272"/>
                  </a:cubicBezTo>
                  <a:cubicBezTo>
                    <a:pt x="651344" y="77746"/>
                    <a:pt x="705071" y="108889"/>
                    <a:pt x="749963" y="150523"/>
                  </a:cubicBezTo>
                  <a:cubicBezTo>
                    <a:pt x="869287" y="261123"/>
                    <a:pt x="966580" y="390884"/>
                    <a:pt x="1077678" y="511700"/>
                  </a:cubicBezTo>
                  <a:cubicBezTo>
                    <a:pt x="1191812" y="635828"/>
                    <a:pt x="1332948" y="662830"/>
                    <a:pt x="1344599" y="682377"/>
                  </a:cubicBezTo>
                  <a:cubicBezTo>
                    <a:pt x="1346476" y="685579"/>
                    <a:pt x="1184579" y="682266"/>
                    <a:pt x="1121300" y="669124"/>
                  </a:cubicBezTo>
                  <a:cubicBezTo>
                    <a:pt x="1092035" y="663050"/>
                    <a:pt x="970722" y="652449"/>
                    <a:pt x="940463" y="651289"/>
                  </a:cubicBezTo>
                  <a:cubicBezTo>
                    <a:pt x="876300" y="648915"/>
                    <a:pt x="812027" y="644939"/>
                    <a:pt x="748582" y="635000"/>
                  </a:cubicBezTo>
                  <a:cubicBezTo>
                    <a:pt x="617110" y="614404"/>
                    <a:pt x="460955" y="560512"/>
                    <a:pt x="358968" y="470287"/>
                  </a:cubicBezTo>
                  <a:cubicBezTo>
                    <a:pt x="259301" y="382049"/>
                    <a:pt x="180892" y="283652"/>
                    <a:pt x="100275" y="178518"/>
                  </a:cubicBezTo>
                  <a:cubicBezTo>
                    <a:pt x="64163" y="131417"/>
                    <a:pt x="41358" y="75096"/>
                    <a:pt x="0" y="33517"/>
                  </a:cubicBezTo>
                </a:path>
              </a:pathLst>
            </a:custGeom>
            <a:solidFill>
              <a:srgbClr val="405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2" name="Google Shape;4132;p47"/>
            <p:cNvSpPr/>
            <p:nvPr/>
          </p:nvSpPr>
          <p:spPr>
            <a:xfrm rot="9717395">
              <a:off x="414601" y="5775335"/>
              <a:ext cx="729775" cy="1080783"/>
            </a:xfrm>
            <a:custGeom>
              <a:avLst/>
              <a:gdLst/>
              <a:ahLst/>
              <a:cxnLst/>
              <a:rect l="l" t="t" r="r" b="b"/>
              <a:pathLst>
                <a:path w="1051343" h="1557019" extrusionOk="0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88A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3" name="Google Shape;4133;p47"/>
            <p:cNvSpPr/>
            <p:nvPr/>
          </p:nvSpPr>
          <p:spPr>
            <a:xfrm rot="10800000" flipH="1">
              <a:off x="1663960" y="5987403"/>
              <a:ext cx="1592572" cy="947423"/>
            </a:xfrm>
            <a:custGeom>
              <a:avLst/>
              <a:gdLst/>
              <a:ahLst/>
              <a:cxnLst/>
              <a:rect l="l" t="t" r="r" b="b"/>
              <a:pathLst>
                <a:path w="1890293" h="1124538" extrusionOk="0">
                  <a:moveTo>
                    <a:pt x="187606" y="2453"/>
                  </a:moveTo>
                  <a:cubicBezTo>
                    <a:pt x="260548" y="-2074"/>
                    <a:pt x="323716" y="-2406"/>
                    <a:pt x="395002" y="19902"/>
                  </a:cubicBezTo>
                  <a:cubicBezTo>
                    <a:pt x="567722" y="74015"/>
                    <a:pt x="670150" y="225421"/>
                    <a:pt x="769045" y="367109"/>
                  </a:cubicBezTo>
                  <a:cubicBezTo>
                    <a:pt x="831109" y="456009"/>
                    <a:pt x="1025530" y="732759"/>
                    <a:pt x="1305868" y="864673"/>
                  </a:cubicBezTo>
                  <a:cubicBezTo>
                    <a:pt x="1586207" y="996587"/>
                    <a:pt x="1886314" y="892171"/>
                    <a:pt x="1890289" y="894711"/>
                  </a:cubicBezTo>
                  <a:cubicBezTo>
                    <a:pt x="1891393" y="895429"/>
                    <a:pt x="1675825" y="1192057"/>
                    <a:pt x="1135743" y="1110280"/>
                  </a:cubicBezTo>
                  <a:cubicBezTo>
                    <a:pt x="720012" y="1047332"/>
                    <a:pt x="559053" y="739219"/>
                    <a:pt x="390916" y="549823"/>
                  </a:cubicBezTo>
                  <a:cubicBezTo>
                    <a:pt x="306986" y="455291"/>
                    <a:pt x="191636" y="403221"/>
                    <a:pt x="98153" y="320229"/>
                  </a:cubicBezTo>
                  <a:cubicBezTo>
                    <a:pt x="49893" y="277381"/>
                    <a:pt x="-4993" y="202948"/>
                    <a:pt x="363" y="133153"/>
                  </a:cubicBezTo>
                  <a:cubicBezTo>
                    <a:pt x="1523" y="118189"/>
                    <a:pt x="12787" y="105434"/>
                    <a:pt x="15272" y="90636"/>
                  </a:cubicBezTo>
                </a:path>
              </a:pathLst>
            </a:custGeom>
            <a:solidFill>
              <a:srgbClr val="88A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4" name="Google Shape;4134;p47"/>
            <p:cNvSpPr/>
            <p:nvPr/>
          </p:nvSpPr>
          <p:spPr>
            <a:xfrm rot="10800000" flipH="1">
              <a:off x="684237" y="6076559"/>
              <a:ext cx="1449519" cy="858216"/>
            </a:xfrm>
            <a:custGeom>
              <a:avLst/>
              <a:gdLst/>
              <a:ahLst/>
              <a:cxnLst/>
              <a:rect l="l" t="t" r="r" b="b"/>
              <a:pathLst>
                <a:path w="1720497" h="1018654" extrusionOk="0">
                  <a:moveTo>
                    <a:pt x="458580" y="42908"/>
                  </a:moveTo>
                  <a:cubicBezTo>
                    <a:pt x="683260" y="28496"/>
                    <a:pt x="1020362" y="-43011"/>
                    <a:pt x="1231569" y="37993"/>
                  </a:cubicBezTo>
                  <a:cubicBezTo>
                    <a:pt x="1401417" y="103150"/>
                    <a:pt x="1501029" y="183160"/>
                    <a:pt x="1624717" y="433074"/>
                  </a:cubicBezTo>
                  <a:cubicBezTo>
                    <a:pt x="1774190" y="734947"/>
                    <a:pt x="1704064" y="1018654"/>
                    <a:pt x="1704064" y="1018654"/>
                  </a:cubicBezTo>
                  <a:cubicBezTo>
                    <a:pt x="1704064" y="1018654"/>
                    <a:pt x="1550449" y="603309"/>
                    <a:pt x="827764" y="466425"/>
                  </a:cubicBezTo>
                  <a:cubicBezTo>
                    <a:pt x="545327" y="412920"/>
                    <a:pt x="300327" y="326615"/>
                    <a:pt x="77801" y="135783"/>
                  </a:cubicBezTo>
                  <a:cubicBezTo>
                    <a:pt x="44450" y="107181"/>
                    <a:pt x="27112" y="67093"/>
                    <a:pt x="0" y="33852"/>
                  </a:cubicBezTo>
                  <a:cubicBezTo>
                    <a:pt x="55" y="33907"/>
                    <a:pt x="348532" y="49976"/>
                    <a:pt x="458580" y="42908"/>
                  </a:cubicBezTo>
                  <a:close/>
                </a:path>
              </a:pathLst>
            </a:custGeom>
            <a:solidFill>
              <a:srgbClr val="647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5" name="Google Shape;4135;p47"/>
            <p:cNvSpPr/>
            <p:nvPr/>
          </p:nvSpPr>
          <p:spPr>
            <a:xfrm rot="-8960960" flipH="1">
              <a:off x="-450638" y="6472113"/>
              <a:ext cx="952186" cy="381550"/>
            </a:xfrm>
            <a:custGeom>
              <a:avLst/>
              <a:gdLst/>
              <a:ahLst/>
              <a:cxnLst/>
              <a:rect l="l" t="t" r="r" b="b"/>
              <a:pathLst>
                <a:path w="2022612" h="810480" extrusionOk="0">
                  <a:moveTo>
                    <a:pt x="0" y="405240"/>
                  </a:moveTo>
                  <a:cubicBezTo>
                    <a:pt x="0" y="405240"/>
                    <a:pt x="452783" y="0"/>
                    <a:pt x="1011307" y="0"/>
                  </a:cubicBezTo>
                  <a:cubicBezTo>
                    <a:pt x="1569830" y="0"/>
                    <a:pt x="2022613" y="405240"/>
                    <a:pt x="2022613" y="405240"/>
                  </a:cubicBezTo>
                  <a:cubicBezTo>
                    <a:pt x="2022613" y="405240"/>
                    <a:pt x="1569830" y="810481"/>
                    <a:pt x="1011307" y="810481"/>
                  </a:cubicBezTo>
                  <a:cubicBezTo>
                    <a:pt x="452783" y="810481"/>
                    <a:pt x="0" y="405240"/>
                    <a:pt x="0" y="405240"/>
                  </a:cubicBezTo>
                  <a:close/>
                </a:path>
              </a:pathLst>
            </a:custGeom>
            <a:solidFill>
              <a:srgbClr val="405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136" name="Google Shape;4136;p47"/>
            <p:cNvGrpSpPr/>
            <p:nvPr/>
          </p:nvGrpSpPr>
          <p:grpSpPr>
            <a:xfrm rot="10800000" flipH="1">
              <a:off x="1545003" y="6471612"/>
              <a:ext cx="469713" cy="324065"/>
              <a:chOff x="5654408" y="444554"/>
              <a:chExt cx="558119" cy="385058"/>
            </a:xfrm>
          </p:grpSpPr>
          <p:grpSp>
            <p:nvGrpSpPr>
              <p:cNvPr id="4137" name="Google Shape;4137;p47"/>
              <p:cNvGrpSpPr/>
              <p:nvPr/>
            </p:nvGrpSpPr>
            <p:grpSpPr>
              <a:xfrm>
                <a:off x="5654408" y="444554"/>
                <a:ext cx="483850" cy="385058"/>
                <a:chOff x="5654408" y="444554"/>
                <a:chExt cx="483850" cy="385058"/>
              </a:xfrm>
            </p:grpSpPr>
            <p:grpSp>
              <p:nvGrpSpPr>
                <p:cNvPr id="4138" name="Google Shape;4138;p47"/>
                <p:cNvGrpSpPr/>
                <p:nvPr/>
              </p:nvGrpSpPr>
              <p:grpSpPr>
                <a:xfrm>
                  <a:off x="5654408" y="444554"/>
                  <a:ext cx="456395" cy="385058"/>
                  <a:chOff x="5654408" y="444554"/>
                  <a:chExt cx="456395" cy="385058"/>
                </a:xfrm>
              </p:grpSpPr>
              <p:sp>
                <p:nvSpPr>
                  <p:cNvPr id="4139" name="Google Shape;4139;p47"/>
                  <p:cNvSpPr/>
                  <p:nvPr/>
                </p:nvSpPr>
                <p:spPr>
                  <a:xfrm>
                    <a:off x="5654408" y="444554"/>
                    <a:ext cx="456395" cy="385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395" h="385058" extrusionOk="0">
                        <a:moveTo>
                          <a:pt x="456390" y="207453"/>
                        </a:moveTo>
                        <a:cubicBezTo>
                          <a:pt x="457384" y="300881"/>
                          <a:pt x="324807" y="407119"/>
                          <a:pt x="199685" y="381056"/>
                        </a:cubicBezTo>
                        <a:cubicBezTo>
                          <a:pt x="74562" y="355049"/>
                          <a:pt x="-18259" y="273714"/>
                          <a:pt x="3055" y="157536"/>
                        </a:cubicBezTo>
                        <a:cubicBezTo>
                          <a:pt x="22271" y="52789"/>
                          <a:pt x="111779" y="-3478"/>
                          <a:pt x="232870" y="167"/>
                        </a:cubicBezTo>
                        <a:cubicBezTo>
                          <a:pt x="335906" y="3314"/>
                          <a:pt x="455230" y="102098"/>
                          <a:pt x="456390" y="207453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40" name="Google Shape;4140;p47"/>
                  <p:cNvSpPr/>
                  <p:nvPr/>
                </p:nvSpPr>
                <p:spPr>
                  <a:xfrm>
                    <a:off x="5656359" y="595133"/>
                    <a:ext cx="290056" cy="51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056" h="51131" extrusionOk="0">
                        <a:moveTo>
                          <a:pt x="290057" y="51131"/>
                        </a:moveTo>
                        <a:lnTo>
                          <a:pt x="221" y="14964"/>
                        </a:lnTo>
                        <a:cubicBezTo>
                          <a:pt x="221" y="14964"/>
                          <a:pt x="-276" y="11430"/>
                          <a:pt x="221" y="7675"/>
                        </a:cubicBezTo>
                        <a:cubicBezTo>
                          <a:pt x="718" y="3920"/>
                          <a:pt x="2264" y="0"/>
                          <a:pt x="2264" y="0"/>
                        </a:cubicBezTo>
                        <a:lnTo>
                          <a:pt x="290057" y="511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41" name="Google Shape;4141;p47"/>
                  <p:cNvSpPr/>
                  <p:nvPr/>
                </p:nvSpPr>
                <p:spPr>
                  <a:xfrm>
                    <a:off x="5933408" y="476875"/>
                    <a:ext cx="41553" cy="4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53" h="41525" extrusionOk="0">
                        <a:moveTo>
                          <a:pt x="7762" y="36978"/>
                        </a:moveTo>
                        <a:cubicBezTo>
                          <a:pt x="16707" y="44156"/>
                          <a:pt x="29849" y="42665"/>
                          <a:pt x="37027" y="33720"/>
                        </a:cubicBezTo>
                        <a:cubicBezTo>
                          <a:pt x="44205" y="24775"/>
                          <a:pt x="42659" y="11688"/>
                          <a:pt x="33714" y="4565"/>
                        </a:cubicBezTo>
                        <a:cubicBezTo>
                          <a:pt x="24769" y="-2613"/>
                          <a:pt x="11738" y="-1177"/>
                          <a:pt x="4615" y="7823"/>
                        </a:cubicBezTo>
                        <a:cubicBezTo>
                          <a:pt x="-2619" y="16768"/>
                          <a:pt x="-1183" y="29800"/>
                          <a:pt x="7762" y="3697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42" name="Google Shape;4142;p47"/>
                  <p:cNvSpPr/>
                  <p:nvPr/>
                </p:nvSpPr>
                <p:spPr>
                  <a:xfrm>
                    <a:off x="5816520" y="531474"/>
                    <a:ext cx="63959" cy="63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59" h="63982" extrusionOk="0">
                        <a:moveTo>
                          <a:pt x="12007" y="56977"/>
                        </a:moveTo>
                        <a:cubicBezTo>
                          <a:pt x="25811" y="68021"/>
                          <a:pt x="45966" y="65757"/>
                          <a:pt x="56954" y="51952"/>
                        </a:cubicBezTo>
                        <a:cubicBezTo>
                          <a:pt x="67997" y="38148"/>
                          <a:pt x="65733" y="18049"/>
                          <a:pt x="51929" y="7005"/>
                        </a:cubicBezTo>
                        <a:cubicBezTo>
                          <a:pt x="38125" y="-4038"/>
                          <a:pt x="18026" y="-1774"/>
                          <a:pt x="6982" y="12030"/>
                        </a:cubicBezTo>
                        <a:cubicBezTo>
                          <a:pt x="-4006" y="25834"/>
                          <a:pt x="-1797" y="45934"/>
                          <a:pt x="12007" y="5697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43" name="Google Shape;4143;p47"/>
                  <p:cNvSpPr/>
                  <p:nvPr/>
                </p:nvSpPr>
                <p:spPr>
                  <a:xfrm>
                    <a:off x="5709312" y="477133"/>
                    <a:ext cx="50827" cy="49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827" h="49358" extrusionOk="0">
                        <a:moveTo>
                          <a:pt x="9332" y="43732"/>
                        </a:moveTo>
                        <a:cubicBezTo>
                          <a:pt x="20320" y="52567"/>
                          <a:pt x="36388" y="50800"/>
                          <a:pt x="45223" y="39812"/>
                        </a:cubicBezTo>
                        <a:cubicBezTo>
                          <a:pt x="54058" y="28823"/>
                          <a:pt x="52236" y="12700"/>
                          <a:pt x="41248" y="3865"/>
                        </a:cubicBezTo>
                        <a:cubicBezTo>
                          <a:pt x="38929" y="1988"/>
                          <a:pt x="36278" y="939"/>
                          <a:pt x="33628" y="0"/>
                        </a:cubicBezTo>
                        <a:cubicBezTo>
                          <a:pt x="21314" y="7289"/>
                          <a:pt x="9995" y="15737"/>
                          <a:pt x="0" y="25345"/>
                        </a:cubicBezTo>
                        <a:cubicBezTo>
                          <a:pt x="387" y="32302"/>
                          <a:pt x="3479" y="39039"/>
                          <a:pt x="9332" y="437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44" name="Google Shape;4144;p47"/>
                  <p:cNvSpPr/>
                  <p:nvPr/>
                </p:nvSpPr>
                <p:spPr>
                  <a:xfrm>
                    <a:off x="5795975" y="662920"/>
                    <a:ext cx="63990" cy="640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90" h="64010" extrusionOk="0">
                        <a:moveTo>
                          <a:pt x="9913" y="55182"/>
                        </a:moveTo>
                        <a:cubicBezTo>
                          <a:pt x="18968" y="63796"/>
                          <a:pt x="32607" y="66612"/>
                          <a:pt x="44755" y="61366"/>
                        </a:cubicBezTo>
                        <a:cubicBezTo>
                          <a:pt x="60934" y="54298"/>
                          <a:pt x="68388" y="35414"/>
                          <a:pt x="61320" y="19235"/>
                        </a:cubicBezTo>
                        <a:cubicBezTo>
                          <a:pt x="54252" y="3057"/>
                          <a:pt x="35368" y="-4398"/>
                          <a:pt x="19189" y="2670"/>
                        </a:cubicBezTo>
                        <a:cubicBezTo>
                          <a:pt x="3011" y="9738"/>
                          <a:pt x="-4389" y="28567"/>
                          <a:pt x="2679" y="44746"/>
                        </a:cubicBezTo>
                        <a:cubicBezTo>
                          <a:pt x="4446" y="48722"/>
                          <a:pt x="6876" y="52311"/>
                          <a:pt x="9913" y="5518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45" name="Google Shape;4145;p47"/>
                  <p:cNvSpPr/>
                  <p:nvPr/>
                </p:nvSpPr>
                <p:spPr>
                  <a:xfrm>
                    <a:off x="5677452" y="699956"/>
                    <a:ext cx="49683" cy="508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683" h="50834" extrusionOk="0">
                        <a:moveTo>
                          <a:pt x="26338" y="50834"/>
                        </a:moveTo>
                        <a:cubicBezTo>
                          <a:pt x="29044" y="50613"/>
                          <a:pt x="31750" y="50116"/>
                          <a:pt x="34400" y="48957"/>
                        </a:cubicBezTo>
                        <a:cubicBezTo>
                          <a:pt x="47321" y="43325"/>
                          <a:pt x="53174" y="28250"/>
                          <a:pt x="47542" y="15329"/>
                        </a:cubicBezTo>
                        <a:cubicBezTo>
                          <a:pt x="41910" y="2409"/>
                          <a:pt x="26946" y="-3500"/>
                          <a:pt x="13970" y="2133"/>
                        </a:cubicBezTo>
                        <a:cubicBezTo>
                          <a:pt x="6902" y="5225"/>
                          <a:pt x="2154" y="11188"/>
                          <a:pt x="0" y="17980"/>
                        </a:cubicBezTo>
                        <a:cubicBezTo>
                          <a:pt x="7289" y="29741"/>
                          <a:pt x="16234" y="40619"/>
                          <a:pt x="26338" y="508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46" name="Google Shape;4146;p47"/>
                  <p:cNvSpPr/>
                  <p:nvPr/>
                </p:nvSpPr>
                <p:spPr>
                  <a:xfrm>
                    <a:off x="5892057" y="765242"/>
                    <a:ext cx="41462" cy="41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462" h="41543" extrusionOk="0">
                        <a:moveTo>
                          <a:pt x="6374" y="35796"/>
                        </a:moveTo>
                        <a:cubicBezTo>
                          <a:pt x="12228" y="41373"/>
                          <a:pt x="21118" y="43251"/>
                          <a:pt x="29014" y="39827"/>
                        </a:cubicBezTo>
                        <a:cubicBezTo>
                          <a:pt x="39505" y="35244"/>
                          <a:pt x="44309" y="22986"/>
                          <a:pt x="39726" y="12495"/>
                        </a:cubicBezTo>
                        <a:cubicBezTo>
                          <a:pt x="35143" y="2003"/>
                          <a:pt x="22940" y="-2856"/>
                          <a:pt x="12449" y="1727"/>
                        </a:cubicBezTo>
                        <a:cubicBezTo>
                          <a:pt x="1957" y="6310"/>
                          <a:pt x="-2847" y="18569"/>
                          <a:pt x="1736" y="29060"/>
                        </a:cubicBezTo>
                        <a:cubicBezTo>
                          <a:pt x="2841" y="31655"/>
                          <a:pt x="4442" y="33974"/>
                          <a:pt x="6374" y="3579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47" name="Google Shape;4147;p47"/>
                  <p:cNvSpPr/>
                  <p:nvPr/>
                </p:nvSpPr>
                <p:spPr>
                  <a:xfrm>
                    <a:off x="5729996" y="707845"/>
                    <a:ext cx="248698" cy="999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698" h="99991" extrusionOk="0">
                        <a:moveTo>
                          <a:pt x="2838" y="42228"/>
                        </a:moveTo>
                        <a:cubicBezTo>
                          <a:pt x="19017" y="56916"/>
                          <a:pt x="85996" y="82592"/>
                          <a:pt x="122384" y="94298"/>
                        </a:cubicBezTo>
                        <a:cubicBezTo>
                          <a:pt x="161312" y="106832"/>
                          <a:pt x="250654" y="102636"/>
                          <a:pt x="248666" y="40682"/>
                        </a:cubicBezTo>
                        <a:cubicBezTo>
                          <a:pt x="246899" y="-13486"/>
                          <a:pt x="193670" y="-5259"/>
                          <a:pt x="136354" y="17711"/>
                        </a:cubicBezTo>
                        <a:cubicBezTo>
                          <a:pt x="40773" y="56088"/>
                          <a:pt x="-13340" y="27540"/>
                          <a:pt x="2838" y="422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34901"/>
                        </a:srgbClr>
                      </a:gs>
                      <a:gs pos="100000">
                        <a:srgbClr val="FFFFFF">
                          <a:alpha val="26666"/>
                        </a:srgbClr>
                      </a:gs>
                    </a:gsLst>
                    <a:lin ang="13119129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  <p:sp>
              <p:nvSpPr>
                <p:cNvPr id="4148" name="Google Shape;4148;p47"/>
                <p:cNvSpPr/>
                <p:nvPr/>
              </p:nvSpPr>
              <p:spPr>
                <a:xfrm>
                  <a:off x="5962686" y="580112"/>
                  <a:ext cx="69426" cy="15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26" h="156459" extrusionOk="0">
                      <a:moveTo>
                        <a:pt x="43806" y="156432"/>
                      </a:moveTo>
                      <a:cubicBezTo>
                        <a:pt x="43806" y="156432"/>
                        <a:pt x="-12902" y="160574"/>
                        <a:pt x="2724" y="66262"/>
                      </a:cubicBezTo>
                      <a:cubicBezTo>
                        <a:pt x="15093" y="-8613"/>
                        <a:pt x="69427" y="333"/>
                        <a:pt x="69427" y="333"/>
                      </a:cubicBezTo>
                      <a:lnTo>
                        <a:pt x="43806" y="156432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49" name="Google Shape;4149;p47"/>
                <p:cNvSpPr/>
                <p:nvPr/>
              </p:nvSpPr>
              <p:spPr>
                <a:xfrm>
                  <a:off x="5942656" y="525227"/>
                  <a:ext cx="195602" cy="27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602" h="274761" extrusionOk="0">
                      <a:moveTo>
                        <a:pt x="61076" y="274762"/>
                      </a:moveTo>
                      <a:cubicBezTo>
                        <a:pt x="61076" y="274762"/>
                        <a:pt x="47271" y="237103"/>
                        <a:pt x="48376" y="207286"/>
                      </a:cubicBezTo>
                      <a:cubicBezTo>
                        <a:pt x="49811" y="168744"/>
                        <a:pt x="56051" y="146105"/>
                        <a:pt x="49645" y="146657"/>
                      </a:cubicBezTo>
                      <a:cubicBezTo>
                        <a:pt x="46388" y="146933"/>
                        <a:pt x="25902" y="172775"/>
                        <a:pt x="15687" y="166646"/>
                      </a:cubicBezTo>
                      <a:cubicBezTo>
                        <a:pt x="-10155" y="151240"/>
                        <a:pt x="-602" y="99005"/>
                        <a:pt x="19386" y="92710"/>
                      </a:cubicBezTo>
                      <a:cubicBezTo>
                        <a:pt x="33467" y="88293"/>
                        <a:pt x="51799" y="117227"/>
                        <a:pt x="55609" y="114576"/>
                      </a:cubicBezTo>
                      <a:cubicBezTo>
                        <a:pt x="60744" y="110987"/>
                        <a:pt x="58812" y="88127"/>
                        <a:pt x="73886" y="49640"/>
                      </a:cubicBezTo>
                      <a:cubicBezTo>
                        <a:pt x="88961" y="11154"/>
                        <a:pt x="107955" y="0"/>
                        <a:pt x="107955" y="0"/>
                      </a:cubicBezTo>
                      <a:cubicBezTo>
                        <a:pt x="107955" y="0"/>
                        <a:pt x="208009" y="44008"/>
                        <a:pt x="194315" y="150743"/>
                      </a:cubicBezTo>
                      <a:cubicBezTo>
                        <a:pt x="180235" y="260460"/>
                        <a:pt x="61076" y="274762"/>
                        <a:pt x="61076" y="27476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4150" name="Google Shape;4150;p47"/>
                <p:cNvGrpSpPr/>
                <p:nvPr/>
              </p:nvGrpSpPr>
              <p:grpSpPr>
                <a:xfrm>
                  <a:off x="6024106" y="543560"/>
                  <a:ext cx="99833" cy="249140"/>
                  <a:chOff x="6024106" y="543560"/>
                  <a:chExt cx="99833" cy="249140"/>
                </a:xfrm>
              </p:grpSpPr>
              <p:sp>
                <p:nvSpPr>
                  <p:cNvPr id="4151" name="Google Shape;4151;p47"/>
                  <p:cNvSpPr/>
                  <p:nvPr/>
                </p:nvSpPr>
                <p:spPr>
                  <a:xfrm>
                    <a:off x="6024106" y="730084"/>
                    <a:ext cx="71728" cy="626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728" h="62616" extrusionOk="0">
                        <a:moveTo>
                          <a:pt x="10768" y="62616"/>
                        </a:moveTo>
                        <a:cubicBezTo>
                          <a:pt x="28990" y="56542"/>
                          <a:pt x="51739" y="46051"/>
                          <a:pt x="71728" y="27608"/>
                        </a:cubicBezTo>
                        <a:cubicBezTo>
                          <a:pt x="69796" y="20209"/>
                          <a:pt x="66206" y="13197"/>
                          <a:pt x="59801" y="8061"/>
                        </a:cubicBezTo>
                        <a:cubicBezTo>
                          <a:pt x="43899" y="-4639"/>
                          <a:pt x="20707" y="-2043"/>
                          <a:pt x="8007" y="13804"/>
                        </a:cubicBezTo>
                        <a:cubicBezTo>
                          <a:pt x="-3809" y="28602"/>
                          <a:pt x="-2263" y="49530"/>
                          <a:pt x="10768" y="6261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52" name="Google Shape;4152;p47"/>
                  <p:cNvSpPr/>
                  <p:nvPr/>
                </p:nvSpPr>
                <p:spPr>
                  <a:xfrm>
                    <a:off x="6055652" y="543560"/>
                    <a:ext cx="68287" cy="704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87" h="70457" extrusionOk="0">
                        <a:moveTo>
                          <a:pt x="13788" y="62396"/>
                        </a:moveTo>
                        <a:cubicBezTo>
                          <a:pt x="29691" y="75096"/>
                          <a:pt x="52882" y="72500"/>
                          <a:pt x="65582" y="56653"/>
                        </a:cubicBezTo>
                        <a:cubicBezTo>
                          <a:pt x="66631" y="55328"/>
                          <a:pt x="67459" y="53892"/>
                          <a:pt x="68288" y="52512"/>
                        </a:cubicBezTo>
                        <a:cubicBezTo>
                          <a:pt x="56029" y="28492"/>
                          <a:pt x="38360" y="11430"/>
                          <a:pt x="23341" y="0"/>
                        </a:cubicBezTo>
                        <a:cubicBezTo>
                          <a:pt x="17598" y="2264"/>
                          <a:pt x="12242" y="5522"/>
                          <a:pt x="8100" y="10712"/>
                        </a:cubicBezTo>
                        <a:cubicBezTo>
                          <a:pt x="-4599" y="26504"/>
                          <a:pt x="-2115" y="49696"/>
                          <a:pt x="13788" y="6239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  <p:sp>
            <p:nvSpPr>
              <p:cNvPr id="4153" name="Google Shape;4153;p47"/>
              <p:cNvSpPr/>
              <p:nvPr/>
            </p:nvSpPr>
            <p:spPr>
              <a:xfrm>
                <a:off x="6096000" y="720531"/>
                <a:ext cx="83144" cy="81181"/>
              </a:xfrm>
              <a:custGeom>
                <a:avLst/>
                <a:gdLst/>
                <a:ahLst/>
                <a:cxnLst/>
                <a:rect l="l" t="t" r="r" b="b"/>
                <a:pathLst>
                  <a:path w="83144" h="81181" extrusionOk="0">
                    <a:moveTo>
                      <a:pt x="0" y="0"/>
                    </a:moveTo>
                    <a:cubicBezTo>
                      <a:pt x="0" y="0"/>
                      <a:pt x="21811" y="37382"/>
                      <a:pt x="33848" y="51021"/>
                    </a:cubicBezTo>
                    <a:cubicBezTo>
                      <a:pt x="45886" y="64660"/>
                      <a:pt x="78519" y="86857"/>
                      <a:pt x="82771" y="79844"/>
                    </a:cubicBezTo>
                    <a:cubicBezTo>
                      <a:pt x="87023" y="72832"/>
                      <a:pt x="53782" y="50524"/>
                      <a:pt x="44616" y="43511"/>
                    </a:cubicBezTo>
                    <a:cubicBezTo>
                      <a:pt x="27609" y="304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54" name="Google Shape;4154;p47"/>
              <p:cNvSpPr/>
              <p:nvPr/>
            </p:nvSpPr>
            <p:spPr>
              <a:xfrm>
                <a:off x="6109473" y="576850"/>
                <a:ext cx="103054" cy="53952"/>
              </a:xfrm>
              <a:custGeom>
                <a:avLst/>
                <a:gdLst/>
                <a:ahLst/>
                <a:cxnLst/>
                <a:rect l="l" t="t" r="r" b="b"/>
                <a:pathLst>
                  <a:path w="103054" h="53952" extrusionOk="0">
                    <a:moveTo>
                      <a:pt x="0" y="53953"/>
                    </a:moveTo>
                    <a:cubicBezTo>
                      <a:pt x="0" y="53953"/>
                      <a:pt x="32026" y="24853"/>
                      <a:pt x="47653" y="15466"/>
                    </a:cubicBezTo>
                    <a:cubicBezTo>
                      <a:pt x="63224" y="6079"/>
                      <a:pt x="100992" y="-5295"/>
                      <a:pt x="102981" y="2711"/>
                    </a:cubicBezTo>
                    <a:cubicBezTo>
                      <a:pt x="104968" y="10718"/>
                      <a:pt x="66537" y="21982"/>
                      <a:pt x="55714" y="25903"/>
                    </a:cubicBezTo>
                    <a:cubicBezTo>
                      <a:pt x="35449" y="33191"/>
                      <a:pt x="0" y="53953"/>
                      <a:pt x="0" y="539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55" name="Google Shape;4155;p47"/>
            <p:cNvGrpSpPr/>
            <p:nvPr/>
          </p:nvGrpSpPr>
          <p:grpSpPr>
            <a:xfrm rot="10800000">
              <a:off x="1137345" y="5768725"/>
              <a:ext cx="701037" cy="401995"/>
              <a:chOff x="8703972" y="1095484"/>
              <a:chExt cx="1413666" cy="810638"/>
            </a:xfrm>
          </p:grpSpPr>
          <p:grpSp>
            <p:nvGrpSpPr>
              <p:cNvPr id="4156" name="Google Shape;4156;p47"/>
              <p:cNvGrpSpPr/>
              <p:nvPr/>
            </p:nvGrpSpPr>
            <p:grpSpPr>
              <a:xfrm>
                <a:off x="8703972" y="1351540"/>
                <a:ext cx="815111" cy="554582"/>
                <a:chOff x="10016117" y="731733"/>
                <a:chExt cx="707992" cy="481701"/>
              </a:xfrm>
            </p:grpSpPr>
            <p:sp>
              <p:nvSpPr>
                <p:cNvPr id="4157" name="Google Shape;4157;p47"/>
                <p:cNvSpPr/>
                <p:nvPr/>
              </p:nvSpPr>
              <p:spPr>
                <a:xfrm>
                  <a:off x="10016117" y="849975"/>
                  <a:ext cx="223547" cy="223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547" h="223547" extrusionOk="0">
                      <a:moveTo>
                        <a:pt x="215443" y="153490"/>
                      </a:moveTo>
                      <a:cubicBezTo>
                        <a:pt x="192308" y="210751"/>
                        <a:pt x="127317" y="238470"/>
                        <a:pt x="70001" y="215444"/>
                      </a:cubicBezTo>
                      <a:cubicBezTo>
                        <a:pt x="12796" y="192419"/>
                        <a:pt x="-14979" y="127317"/>
                        <a:pt x="8158" y="70057"/>
                      </a:cubicBezTo>
                      <a:cubicBezTo>
                        <a:pt x="31183" y="12797"/>
                        <a:pt x="96285" y="-14923"/>
                        <a:pt x="153545" y="8103"/>
                      </a:cubicBezTo>
                      <a:cubicBezTo>
                        <a:pt x="210750" y="31129"/>
                        <a:pt x="238469" y="96230"/>
                        <a:pt x="215443" y="1534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58" name="Google Shape;4158;p47"/>
                <p:cNvSpPr/>
                <p:nvPr/>
              </p:nvSpPr>
              <p:spPr>
                <a:xfrm>
                  <a:off x="10322281" y="928636"/>
                  <a:ext cx="175216" cy="175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216" h="175223" extrusionOk="0">
                      <a:moveTo>
                        <a:pt x="168857" y="120328"/>
                      </a:moveTo>
                      <a:cubicBezTo>
                        <a:pt x="150801" y="165220"/>
                        <a:pt x="99780" y="186920"/>
                        <a:pt x="54888" y="168864"/>
                      </a:cubicBezTo>
                      <a:cubicBezTo>
                        <a:pt x="10052" y="150808"/>
                        <a:pt x="-11704" y="99787"/>
                        <a:pt x="6352" y="54896"/>
                      </a:cubicBezTo>
                      <a:cubicBezTo>
                        <a:pt x="24409" y="10004"/>
                        <a:pt x="75429" y="-11697"/>
                        <a:pt x="120321" y="6360"/>
                      </a:cubicBezTo>
                      <a:cubicBezTo>
                        <a:pt x="165213" y="24416"/>
                        <a:pt x="186913" y="75437"/>
                        <a:pt x="168857" y="1203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59" name="Google Shape;4159;p47"/>
                <p:cNvSpPr/>
                <p:nvPr/>
              </p:nvSpPr>
              <p:spPr>
                <a:xfrm>
                  <a:off x="10532702" y="912777"/>
                  <a:ext cx="89233" cy="89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33" h="89217" extrusionOk="0">
                      <a:moveTo>
                        <a:pt x="85988" y="61257"/>
                      </a:moveTo>
                      <a:cubicBezTo>
                        <a:pt x="76822" y="84117"/>
                        <a:pt x="50759" y="95160"/>
                        <a:pt x="27899" y="85994"/>
                      </a:cubicBezTo>
                      <a:cubicBezTo>
                        <a:pt x="5150" y="76773"/>
                        <a:pt x="-5949" y="50821"/>
                        <a:pt x="3217" y="27961"/>
                      </a:cubicBezTo>
                      <a:cubicBezTo>
                        <a:pt x="12438" y="5101"/>
                        <a:pt x="38446" y="-5943"/>
                        <a:pt x="61195" y="3224"/>
                      </a:cubicBezTo>
                      <a:cubicBezTo>
                        <a:pt x="84110" y="12445"/>
                        <a:pt x="95209" y="38397"/>
                        <a:pt x="85988" y="612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60" name="Google Shape;4160;p47"/>
                <p:cNvSpPr/>
                <p:nvPr/>
              </p:nvSpPr>
              <p:spPr>
                <a:xfrm>
                  <a:off x="10211565" y="1108843"/>
                  <a:ext cx="104628" cy="104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28" h="104591" extrusionOk="0">
                      <a:moveTo>
                        <a:pt x="100834" y="71815"/>
                      </a:moveTo>
                      <a:cubicBezTo>
                        <a:pt x="90067" y="98595"/>
                        <a:pt x="59587" y="111572"/>
                        <a:pt x="32807" y="100804"/>
                      </a:cubicBezTo>
                      <a:cubicBezTo>
                        <a:pt x="5971" y="90037"/>
                        <a:pt x="-7006" y="59557"/>
                        <a:pt x="3817" y="32776"/>
                      </a:cubicBezTo>
                      <a:cubicBezTo>
                        <a:pt x="14585" y="5996"/>
                        <a:pt x="45065" y="-6980"/>
                        <a:pt x="71845" y="3787"/>
                      </a:cubicBezTo>
                      <a:cubicBezTo>
                        <a:pt x="98681" y="14555"/>
                        <a:pt x="111602" y="45035"/>
                        <a:pt x="100834" y="718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61" name="Google Shape;4161;p47"/>
                <p:cNvSpPr/>
                <p:nvPr/>
              </p:nvSpPr>
              <p:spPr>
                <a:xfrm>
                  <a:off x="10423962" y="731733"/>
                  <a:ext cx="77422" cy="7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22" h="77373" extrusionOk="0">
                      <a:moveTo>
                        <a:pt x="74630" y="53126"/>
                      </a:moveTo>
                      <a:cubicBezTo>
                        <a:pt x="66624" y="72949"/>
                        <a:pt x="44040" y="82557"/>
                        <a:pt x="24272" y="74551"/>
                      </a:cubicBezTo>
                      <a:cubicBezTo>
                        <a:pt x="4449" y="66599"/>
                        <a:pt x="-5159" y="44071"/>
                        <a:pt x="2793" y="24248"/>
                      </a:cubicBezTo>
                      <a:cubicBezTo>
                        <a:pt x="10799" y="4425"/>
                        <a:pt x="33383" y="-5183"/>
                        <a:pt x="53151" y="2823"/>
                      </a:cubicBezTo>
                      <a:cubicBezTo>
                        <a:pt x="72974" y="10775"/>
                        <a:pt x="82581" y="33303"/>
                        <a:pt x="74630" y="531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62" name="Google Shape;4162;p47"/>
                <p:cNvSpPr/>
                <p:nvPr/>
              </p:nvSpPr>
              <p:spPr>
                <a:xfrm>
                  <a:off x="10666341" y="1096119"/>
                  <a:ext cx="57768" cy="57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8" h="57814" extrusionOk="0">
                      <a:moveTo>
                        <a:pt x="55661" y="39702"/>
                      </a:moveTo>
                      <a:cubicBezTo>
                        <a:pt x="49808" y="54501"/>
                        <a:pt x="32912" y="61679"/>
                        <a:pt x="18058" y="55715"/>
                      </a:cubicBezTo>
                      <a:cubicBezTo>
                        <a:pt x="3315" y="49752"/>
                        <a:pt x="-3863" y="32911"/>
                        <a:pt x="2100" y="18112"/>
                      </a:cubicBezTo>
                      <a:cubicBezTo>
                        <a:pt x="8064" y="3314"/>
                        <a:pt x="24849" y="-3864"/>
                        <a:pt x="39703" y="2099"/>
                      </a:cubicBezTo>
                      <a:cubicBezTo>
                        <a:pt x="54501" y="8063"/>
                        <a:pt x="61624" y="24849"/>
                        <a:pt x="55661" y="3970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4163" name="Google Shape;4163;p47"/>
              <p:cNvGrpSpPr/>
              <p:nvPr/>
            </p:nvGrpSpPr>
            <p:grpSpPr>
              <a:xfrm>
                <a:off x="9360105" y="1095484"/>
                <a:ext cx="757532" cy="562985"/>
                <a:chOff x="10586017" y="509328"/>
                <a:chExt cx="657980" cy="488999"/>
              </a:xfrm>
            </p:grpSpPr>
            <p:sp>
              <p:nvSpPr>
                <p:cNvPr id="4164" name="Google Shape;4164;p47"/>
                <p:cNvSpPr/>
                <p:nvPr/>
              </p:nvSpPr>
              <p:spPr>
                <a:xfrm>
                  <a:off x="10976427" y="527858"/>
                  <a:ext cx="214279" cy="214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79" h="214283" extrusionOk="0">
                      <a:moveTo>
                        <a:pt x="20281" y="44415"/>
                      </a:moveTo>
                      <a:cubicBezTo>
                        <a:pt x="54903" y="-3569"/>
                        <a:pt x="121936" y="-14337"/>
                        <a:pt x="169865" y="20285"/>
                      </a:cubicBezTo>
                      <a:cubicBezTo>
                        <a:pt x="217849" y="54906"/>
                        <a:pt x="228616" y="121885"/>
                        <a:pt x="193995" y="169869"/>
                      </a:cubicBezTo>
                      <a:cubicBezTo>
                        <a:pt x="159374" y="217852"/>
                        <a:pt x="92450" y="228620"/>
                        <a:pt x="44467" y="193999"/>
                      </a:cubicBezTo>
                      <a:cubicBezTo>
                        <a:pt x="-3573" y="159322"/>
                        <a:pt x="-14340" y="92399"/>
                        <a:pt x="20281" y="4441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65" name="Google Shape;4165;p47"/>
                <p:cNvSpPr/>
                <p:nvPr/>
              </p:nvSpPr>
              <p:spPr>
                <a:xfrm>
                  <a:off x="11114320" y="868681"/>
                  <a:ext cx="129677" cy="129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677" h="129646" extrusionOk="0">
                      <a:moveTo>
                        <a:pt x="12260" y="26889"/>
                      </a:moveTo>
                      <a:cubicBezTo>
                        <a:pt x="33242" y="-2155"/>
                        <a:pt x="73717" y="-8671"/>
                        <a:pt x="102816" y="12256"/>
                      </a:cubicBezTo>
                      <a:cubicBezTo>
                        <a:pt x="131805" y="33239"/>
                        <a:pt x="138376" y="73769"/>
                        <a:pt x="117394" y="102758"/>
                      </a:cubicBezTo>
                      <a:cubicBezTo>
                        <a:pt x="96411" y="131802"/>
                        <a:pt x="55937" y="138318"/>
                        <a:pt x="26837" y="117390"/>
                      </a:cubicBezTo>
                      <a:cubicBezTo>
                        <a:pt x="-2152" y="96463"/>
                        <a:pt x="-8667" y="55933"/>
                        <a:pt x="12260" y="268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66" name="Google Shape;4166;p47"/>
                <p:cNvSpPr/>
                <p:nvPr/>
              </p:nvSpPr>
              <p:spPr>
                <a:xfrm>
                  <a:off x="10726575" y="738083"/>
                  <a:ext cx="151861" cy="151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861" h="151862" extrusionOk="0">
                      <a:moveTo>
                        <a:pt x="14367" y="31481"/>
                      </a:moveTo>
                      <a:cubicBezTo>
                        <a:pt x="38884" y="-2533"/>
                        <a:pt x="86315" y="-10153"/>
                        <a:pt x="120385" y="14364"/>
                      </a:cubicBezTo>
                      <a:cubicBezTo>
                        <a:pt x="154343" y="38935"/>
                        <a:pt x="162073" y="86367"/>
                        <a:pt x="137447" y="120381"/>
                      </a:cubicBezTo>
                      <a:cubicBezTo>
                        <a:pt x="112930" y="154395"/>
                        <a:pt x="65443" y="162015"/>
                        <a:pt x="31430" y="137499"/>
                      </a:cubicBezTo>
                      <a:cubicBezTo>
                        <a:pt x="-2529" y="112927"/>
                        <a:pt x="-10149" y="65440"/>
                        <a:pt x="14367" y="3148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67" name="Google Shape;4167;p47"/>
                <p:cNvSpPr/>
                <p:nvPr/>
              </p:nvSpPr>
              <p:spPr>
                <a:xfrm>
                  <a:off x="10586017" y="509328"/>
                  <a:ext cx="121696" cy="121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96" h="121692" extrusionOk="0">
                      <a:moveTo>
                        <a:pt x="11470" y="25231"/>
                      </a:moveTo>
                      <a:cubicBezTo>
                        <a:pt x="31183" y="-1991"/>
                        <a:pt x="69227" y="-8175"/>
                        <a:pt x="96450" y="11537"/>
                      </a:cubicBezTo>
                      <a:cubicBezTo>
                        <a:pt x="123727" y="31195"/>
                        <a:pt x="129856" y="69239"/>
                        <a:pt x="110143" y="96462"/>
                      </a:cubicBezTo>
                      <a:cubicBezTo>
                        <a:pt x="90486" y="123684"/>
                        <a:pt x="52497" y="129868"/>
                        <a:pt x="25219" y="110155"/>
                      </a:cubicBezTo>
                      <a:cubicBezTo>
                        <a:pt x="-2003" y="90498"/>
                        <a:pt x="-8132" y="52453"/>
                        <a:pt x="11470" y="2523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4168" name="Google Shape;4168;p47"/>
            <p:cNvGrpSpPr/>
            <p:nvPr/>
          </p:nvGrpSpPr>
          <p:grpSpPr>
            <a:xfrm rot="10800000">
              <a:off x="52493" y="6185992"/>
              <a:ext cx="635663" cy="579312"/>
              <a:chOff x="11404955" y="6386605"/>
              <a:chExt cx="869580" cy="792492"/>
            </a:xfrm>
          </p:grpSpPr>
          <p:sp>
            <p:nvSpPr>
              <p:cNvPr id="4169" name="Google Shape;4169;p47"/>
              <p:cNvSpPr/>
              <p:nvPr/>
            </p:nvSpPr>
            <p:spPr>
              <a:xfrm>
                <a:off x="11404955" y="6386605"/>
                <a:ext cx="869580" cy="792492"/>
              </a:xfrm>
              <a:custGeom>
                <a:avLst/>
                <a:gdLst/>
                <a:ahLst/>
                <a:cxnLst/>
                <a:rect l="l" t="t" r="r" b="b"/>
                <a:pathLst>
                  <a:path w="754516" h="687629" extrusionOk="0">
                    <a:moveTo>
                      <a:pt x="357371" y="186561"/>
                    </a:moveTo>
                    <a:cubicBezTo>
                      <a:pt x="357371" y="186561"/>
                      <a:pt x="417503" y="-49715"/>
                      <a:pt x="533459" y="9534"/>
                    </a:cubicBezTo>
                    <a:cubicBezTo>
                      <a:pt x="649526" y="68782"/>
                      <a:pt x="502813" y="266626"/>
                      <a:pt x="502813" y="266626"/>
                    </a:cubicBezTo>
                    <a:cubicBezTo>
                      <a:pt x="502813" y="266626"/>
                      <a:pt x="714130" y="139294"/>
                      <a:pt x="749801" y="285124"/>
                    </a:cubicBezTo>
                    <a:cubicBezTo>
                      <a:pt x="790441" y="450776"/>
                      <a:pt x="555049" y="427530"/>
                      <a:pt x="555049" y="427530"/>
                    </a:cubicBezTo>
                    <a:cubicBezTo>
                      <a:pt x="555049" y="427530"/>
                      <a:pt x="723518" y="569162"/>
                      <a:pt x="618218" y="647405"/>
                    </a:cubicBezTo>
                    <a:cubicBezTo>
                      <a:pt x="444945" y="776172"/>
                      <a:pt x="397182" y="518251"/>
                      <a:pt x="397182" y="518251"/>
                    </a:cubicBezTo>
                    <a:cubicBezTo>
                      <a:pt x="397182" y="518251"/>
                      <a:pt x="365046" y="729845"/>
                      <a:pt x="235562" y="680039"/>
                    </a:cubicBezTo>
                    <a:cubicBezTo>
                      <a:pt x="71787" y="617091"/>
                      <a:pt x="220708" y="438352"/>
                      <a:pt x="220708" y="438352"/>
                    </a:cubicBezTo>
                    <a:cubicBezTo>
                      <a:pt x="220708" y="438352"/>
                      <a:pt x="55221" y="542713"/>
                      <a:pt x="8287" y="415106"/>
                    </a:cubicBezTo>
                    <a:cubicBezTo>
                      <a:pt x="-46324" y="266792"/>
                      <a:pt x="186859" y="250006"/>
                      <a:pt x="186859" y="250006"/>
                    </a:cubicBezTo>
                    <a:cubicBezTo>
                      <a:pt x="186859" y="250006"/>
                      <a:pt x="34681" y="118975"/>
                      <a:pt x="169853" y="44487"/>
                    </a:cubicBezTo>
                    <a:cubicBezTo>
                      <a:pt x="334069" y="-45959"/>
                      <a:pt x="357371" y="186561"/>
                      <a:pt x="357371" y="1865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70" name="Google Shape;4170;p47"/>
              <p:cNvSpPr/>
              <p:nvPr/>
            </p:nvSpPr>
            <p:spPr>
              <a:xfrm>
                <a:off x="11685577" y="6677337"/>
                <a:ext cx="272101" cy="272111"/>
              </a:xfrm>
              <a:custGeom>
                <a:avLst/>
                <a:gdLst/>
                <a:ahLst/>
                <a:cxnLst/>
                <a:rect l="l" t="t" r="r" b="b"/>
                <a:pathLst>
                  <a:path w="236096" h="236105" extrusionOk="0">
                    <a:moveTo>
                      <a:pt x="10154" y="70152"/>
                    </a:moveTo>
                    <a:cubicBezTo>
                      <a:pt x="36658" y="10572"/>
                      <a:pt x="106398" y="-16264"/>
                      <a:pt x="165977" y="10186"/>
                    </a:cubicBezTo>
                    <a:cubicBezTo>
                      <a:pt x="225501" y="36634"/>
                      <a:pt x="252337" y="106429"/>
                      <a:pt x="225943" y="165954"/>
                    </a:cubicBezTo>
                    <a:cubicBezTo>
                      <a:pt x="199439" y="225533"/>
                      <a:pt x="129699" y="252369"/>
                      <a:pt x="70120" y="225920"/>
                    </a:cubicBezTo>
                    <a:cubicBezTo>
                      <a:pt x="10595" y="199470"/>
                      <a:pt x="-16240" y="129731"/>
                      <a:pt x="10154" y="701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96" b="97170" l="65102" r="93909">
                        <a14:foregroundMark x1="66497" y1="17296" x2="90609" y2="82704"/>
                        <a14:foregroundMark x1="90609" y1="82704" x2="91117" y2="83333"/>
                        <a14:foregroundMark x1="65355" y1="83648" x2="87944" y2="74843"/>
                        <a14:foregroundMark x1="70685" y1="67296" x2="77157" y2="77358"/>
                        <a14:foregroundMark x1="72335" y1="83648" x2="76904" y2="83962"/>
                        <a14:foregroundMark x1="76904" y1="83962" x2="90355" y2="83019"/>
                        <a14:foregroundMark x1="71574" y1="69811" x2="75254" y2="70440"/>
                        <a14:foregroundMark x1="75254" y1="70440" x2="70558" y2="73585"/>
                        <a14:foregroundMark x1="70558" y1="73585" x2="71447" y2="78302"/>
                        <a14:foregroundMark x1="71193" y1="77358" x2="74619" y2="77044"/>
                        <a14:foregroundMark x1="91878" y1="16981" x2="92893" y2="34277"/>
                        <a14:foregroundMark x1="92893" y1="34277" x2="91117" y2="81132"/>
                        <a14:foregroundMark x1="93909" y1="28302" x2="93655" y2="31447"/>
                        <a14:foregroundMark x1="66624" y1="86478" x2="69289" y2="92138"/>
                        <a14:foregroundMark x1="69289" y1="92138" x2="77411" y2="97170"/>
                        <a14:foregroundMark x1="77411" y1="97170" x2="84898" y2="96226"/>
                        <a14:foregroundMark x1="84898" y1="96226" x2="87690" y2="89308"/>
                        <a14:foregroundMark x1="87690" y1="89308" x2="87944" y2="84906"/>
                        <a14:foregroundMark x1="68274" y1="89308" x2="75127" y2="88679"/>
                        <a14:foregroundMark x1="75127" y1="88679" x2="79695" y2="89623"/>
                        <a14:foregroundMark x1="79695" y1="89623" x2="75508" y2="94025"/>
                        <a14:foregroundMark x1="75508" y1="94025" x2="71320" y2="94025"/>
                        <a14:foregroundMark x1="74619" y1="94340" x2="84898" y2="87107"/>
                        <a14:foregroundMark x1="82487" y1="92138" x2="87690" y2="88050"/>
                        <a14:foregroundMark x1="86802" y1="90252" x2="81472" y2="93711"/>
                        <a14:foregroundMark x1="81472" y1="93711" x2="85025" y2="95912"/>
                        <a14:foregroundMark x1="85025" y1="95912" x2="84645" y2="97170"/>
                        <a14:foregroundMark x1="87310" y1="91824" x2="82614" y2="95597"/>
                        <a14:foregroundMark x1="82614" y1="95597" x2="81091" y2="94969"/>
                        <a14:foregroundMark x1="69289" y1="94340" x2="78173" y2="97170"/>
                        <a14:foregroundMark x1="65102" y1="69811" x2="65102" y2="80503"/>
                        <a14:foregroundMark x1="85025" y1="94025" x2="86294" y2="94340"/>
                        <a14:foregroundMark x1="83883" y1="96855" x2="87183" y2="95912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4424" t="13349" r="5259" b="1322"/>
          <a:stretch>
            <a:fillRect/>
          </a:stretch>
        </p:blipFill>
        <p:spPr>
          <a:xfrm>
            <a:off x="2022908" y="561995"/>
            <a:ext cx="5250175" cy="56352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997" t="675" r="1911" b="11013"/>
          <a:stretch>
            <a:fillRect/>
          </a:stretch>
        </p:blipFill>
        <p:spPr>
          <a:xfrm>
            <a:off x="-92088" y="2390036"/>
            <a:ext cx="9950159" cy="4467964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2938931" y="635217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40510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b="1" u="sng" dirty="0" smtClean="0">
                <a:solidFill>
                  <a:srgbClr val="40510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40510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đức</a:t>
            </a:r>
            <a:endParaRPr lang="en-US" sz="4000" b="1" u="sng" dirty="0">
              <a:solidFill>
                <a:srgbClr val="405109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24;p1"/>
          <p:cNvSpPr/>
          <p:nvPr/>
        </p:nvSpPr>
        <p:spPr>
          <a:xfrm>
            <a:off x="1634726" y="1380096"/>
            <a:ext cx="10557274" cy="6770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Bài</a:t>
            </a:r>
            <a:r>
              <a:rPr lang="en-US" sz="36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22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: </a:t>
            </a:r>
            <a:r>
              <a:rPr lang="en-US" altLang="ko-KR" sz="36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Nhặt</a:t>
            </a:r>
            <a:r>
              <a:rPr lang="en-US" altLang="ko-KR" sz="36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đ</a:t>
            </a:r>
            <a:r>
              <a:rPr lang="vi-VN" altLang="ko-KR" sz="36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altLang="ko-KR" sz="36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ợc</a:t>
            </a:r>
            <a:r>
              <a:rPr lang="en-US" altLang="ko-KR" sz="36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ko-KR" sz="36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ko-KR" sz="36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r</a:t>
            </a:r>
            <a:r>
              <a:rPr lang="vi-VN" altLang="ko-KR" sz="36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ơ</a:t>
            </a:r>
            <a:r>
              <a:rPr lang="en-US" altLang="ko-KR" sz="36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ko-KR" sz="36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ko-KR" sz="36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trả</a:t>
            </a:r>
            <a:r>
              <a:rPr lang="en-US" altLang="ko-KR" sz="36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ko-KR" sz="36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lại</a:t>
            </a:r>
            <a:r>
              <a:rPr lang="en-US" altLang="ko-KR" sz="36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ng</a:t>
            </a:r>
            <a:r>
              <a:rPr lang="vi-VN" altLang="ko-KR" sz="36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altLang="ko-KR" sz="36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ời</a:t>
            </a:r>
            <a:r>
              <a:rPr lang="en-US" altLang="ko-KR" sz="36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ko-KR" sz="36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đánh</a:t>
            </a:r>
            <a:r>
              <a:rPr lang="en-US" altLang="ko-KR" sz="36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ko-KR" sz="36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mất</a:t>
            </a:r>
            <a:endParaRPr lang="en-US" altLang="ko-KR" sz="3600" b="1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2938931" y="635217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40510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b="1" u="sng" dirty="0" smtClean="0">
                <a:solidFill>
                  <a:srgbClr val="40510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40510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đức</a:t>
            </a:r>
            <a:endParaRPr lang="en-US" sz="4000" b="1" u="sng" dirty="0">
              <a:solidFill>
                <a:srgbClr val="405109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24;p1"/>
          <p:cNvSpPr/>
          <p:nvPr/>
        </p:nvSpPr>
        <p:spPr>
          <a:xfrm>
            <a:off x="1634726" y="1380096"/>
            <a:ext cx="10557274" cy="6770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Bài</a:t>
            </a:r>
            <a:r>
              <a:rPr lang="en-US" sz="36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22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: </a:t>
            </a:r>
            <a:r>
              <a:rPr lang="en-US" altLang="ko-KR" sz="36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Nhặt</a:t>
            </a:r>
            <a:r>
              <a:rPr lang="en-US" altLang="ko-KR" sz="36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đ</a:t>
            </a:r>
            <a:r>
              <a:rPr lang="vi-VN" altLang="ko-KR" sz="36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altLang="ko-KR" sz="36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ợc</a:t>
            </a:r>
            <a:r>
              <a:rPr lang="en-US" altLang="ko-KR" sz="36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ko-KR" sz="36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ko-KR" sz="36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r</a:t>
            </a:r>
            <a:r>
              <a:rPr lang="vi-VN" altLang="ko-KR" sz="36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ơ</a:t>
            </a:r>
            <a:r>
              <a:rPr lang="en-US" altLang="ko-KR" sz="36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ko-KR" sz="36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ko-KR" sz="36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trả</a:t>
            </a:r>
            <a:r>
              <a:rPr lang="en-US" altLang="ko-KR" sz="36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ko-KR" sz="36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lại</a:t>
            </a:r>
            <a:r>
              <a:rPr lang="en-US" altLang="ko-KR" sz="36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ng</a:t>
            </a:r>
            <a:r>
              <a:rPr lang="vi-VN" altLang="ko-KR" sz="36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altLang="ko-KR" sz="36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ời</a:t>
            </a:r>
            <a:r>
              <a:rPr lang="en-US" altLang="ko-KR" sz="36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ko-KR" sz="36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đánh</a:t>
            </a:r>
            <a:r>
              <a:rPr lang="en-US" altLang="ko-KR" sz="36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ko-KR" sz="36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mất</a:t>
            </a:r>
            <a:endParaRPr lang="en-US" altLang="ko-KR" sz="3600" b="1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Hộp Văn bản 8"/>
          <p:cNvSpPr txBox="1"/>
          <p:nvPr/>
        </p:nvSpPr>
        <p:spPr>
          <a:xfrm>
            <a:off x="3119326" y="3385422"/>
            <a:ext cx="6146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Củng</a:t>
            </a: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cố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Google Shape;2675;p28"/>
          <p:cNvSpPr/>
          <p:nvPr/>
        </p:nvSpPr>
        <p:spPr>
          <a:xfrm>
            <a:off x="1797153" y="3570313"/>
            <a:ext cx="1403333" cy="14033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Hộp Văn bản 35"/>
          <p:cNvSpPr txBox="1"/>
          <p:nvPr/>
        </p:nvSpPr>
        <p:spPr>
          <a:xfrm>
            <a:off x="1814280" y="3717982"/>
            <a:ext cx="140333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66281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" name="Google Shape;2379;p24"/>
          <p:cNvSpPr txBox="1">
            <a:spLocks noGrp="1"/>
          </p:cNvSpPr>
          <p:nvPr>
            <p:ph type="title"/>
          </p:nvPr>
        </p:nvSpPr>
        <p:spPr>
          <a:xfrm>
            <a:off x="228961" y="2323650"/>
            <a:ext cx="9701423" cy="221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6624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 CHÂN THÀNH CẢM ƠN QUÝ THẦY CÔ ĐÃ VỀ DỰ GIỜ THĂM LỚP!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KÍNH CHÚC THẦY CÔ MẠNH KHỎE VÀ HẠNH PHÚC!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0" b="89560" l="9162" r="89791">
                        <a14:foregroundMark x1="14398" y1="22527" x2="20419" y2="19780"/>
                        <a14:foregroundMark x1="11780" y1="25275" x2="10209" y2="28571"/>
                        <a14:foregroundMark x1="9162" y1="37363" x2="9162" y2="4560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931" y="353085"/>
            <a:ext cx="4171066" cy="1987262"/>
          </a:xfrm>
          <a:prstGeom prst="rect">
            <a:avLst/>
          </a:prstGeom>
        </p:spPr>
      </p:pic>
      <p:pic>
        <p:nvPicPr>
          <p:cNvPr id="11" name="Hình ảnh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18" b="95330" l="9991" r="95050">
                        <a14:foregroundMark x1="56886" y1="9066" x2="81908" y2="16758"/>
                        <a14:foregroundMark x1="81908" y1="16758" x2="82988" y2="17582"/>
                        <a14:foregroundMark x1="86499" y1="20192" x2="89289" y2="23352"/>
                        <a14:foregroundMark x1="83528" y1="12363" x2="67147" y2="7555"/>
                        <a14:foregroundMark x1="67147" y1="7555" x2="58416" y2="8516"/>
                        <a14:foregroundMark x1="58146" y1="8516" x2="81098" y2="7692"/>
                        <a14:foregroundMark x1="81098" y1="7692" x2="84068" y2="9066"/>
                        <a14:foregroundMark x1="62106" y1="7418" x2="57246" y2="8242"/>
                        <a14:foregroundMark x1="57246" y1="8242" x2="61206" y2="15797"/>
                        <a14:foregroundMark x1="61206" y1="15797" x2="70117" y2="17857"/>
                        <a14:foregroundMark x1="69847" y1="11264" x2="76508" y2="13049"/>
                        <a14:foregroundMark x1="57876" y1="7830" x2="57156" y2="16484"/>
                        <a14:foregroundMark x1="57156" y1="16484" x2="65167" y2="18544"/>
                        <a14:foregroundMark x1="65167" y1="18544" x2="65437" y2="18269"/>
                        <a14:foregroundMark x1="56706" y1="18407" x2="62646" y2="19780"/>
                        <a14:foregroundMark x1="62646" y1="19780" x2="69577" y2="19231"/>
                        <a14:foregroundMark x1="34743" y1="68819" x2="54005" y2="76374"/>
                        <a14:foregroundMark x1="34923" y1="68132" x2="53915" y2="69093"/>
                        <a14:foregroundMark x1="51575" y1="69643" x2="35104" y2="72115"/>
                        <a14:foregroundMark x1="35104" y1="72115" x2="45725" y2="77473"/>
                        <a14:foregroundMark x1="45725" y1="77473" x2="52205" y2="77060"/>
                        <a14:foregroundMark x1="52205" y1="77060" x2="52925" y2="77060"/>
                        <a14:foregroundMark x1="36544" y1="76511" x2="45095" y2="77473"/>
                        <a14:foregroundMark x1="49235" y1="89286" x2="56076" y2="95879"/>
                        <a14:foregroundMark x1="56076" y1="95879" x2="64356" y2="95330"/>
                        <a14:foregroundMark x1="64356" y1="95330" x2="68497" y2="86676"/>
                        <a14:foregroundMark x1="87759" y1="53984" x2="89739" y2="61126"/>
                        <a14:foregroundMark x1="89739" y1="61126" x2="90189" y2="70192"/>
                        <a14:foregroundMark x1="90189" y1="70192" x2="89469" y2="73626"/>
                        <a14:foregroundMark x1="87669" y1="55357" x2="89649" y2="58104"/>
                        <a14:foregroundMark x1="70927" y1="80357" x2="93519" y2="90797"/>
                        <a14:foregroundMark x1="93519" y1="90797" x2="95050" y2="93132"/>
                        <a14:foregroundMark x1="94959" y1="80495" x2="77948" y2="92170"/>
                        <a14:foregroundMark x1="77948" y1="92170" x2="72007" y2="92857"/>
                        <a14:foregroundMark x1="73627" y1="93269" x2="89649" y2="92170"/>
                        <a14:foregroundMark x1="70927" y1="92308" x2="72097" y2="94231"/>
                        <a14:foregroundMark x1="34473" y1="68544" x2="34293" y2="76511"/>
                        <a14:foregroundMark x1="34293" y1="76511" x2="34473" y2="77335"/>
                        <a14:backgroundMark x1="53375" y1="98764" x2="67237" y2="99451"/>
                        <a14:backgroundMark x1="67237" y1="99451" x2="73357" y2="97940"/>
                        <a14:backgroundMark x1="73357" y1="97940" x2="73357" y2="97802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34228" r="4008"/>
          <a:stretch>
            <a:fillRect/>
          </a:stretch>
        </p:blipFill>
        <p:spPr>
          <a:xfrm>
            <a:off x="5111537" y="-226338"/>
            <a:ext cx="6712289" cy="6858000"/>
          </a:xfrm>
          <a:prstGeom prst="rect">
            <a:avLst/>
          </a:prstGeom>
        </p:spPr>
      </p:pic>
      <p:sp>
        <p:nvSpPr>
          <p:cNvPr id="12" name="Google Shape;124;p1"/>
          <p:cNvSpPr/>
          <p:nvPr/>
        </p:nvSpPr>
        <p:spPr>
          <a:xfrm>
            <a:off x="860732" y="2471650"/>
            <a:ext cx="4926775" cy="17850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121900" tIns="60933" rIns="121900" bIns="60933" anchor="t" anchorCtr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nên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nên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?</a:t>
            </a:r>
            <a:endParaRPr lang="en-US" altLang="ko-KR" sz="3600" b="1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Tam giác Cân 12"/>
          <p:cNvSpPr/>
          <p:nvPr/>
        </p:nvSpPr>
        <p:spPr>
          <a:xfrm rot="5400000">
            <a:off x="602708" y="2706987"/>
            <a:ext cx="271604" cy="244444"/>
          </a:xfrm>
          <a:prstGeom prst="triangle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18" b="95330" l="9991" r="95050">
                        <a14:foregroundMark x1="56886" y1="9066" x2="81908" y2="16758"/>
                        <a14:foregroundMark x1="81908" y1="16758" x2="82988" y2="17582"/>
                        <a14:foregroundMark x1="86499" y1="20192" x2="89289" y2="23352"/>
                        <a14:foregroundMark x1="83528" y1="12363" x2="67147" y2="7555"/>
                        <a14:foregroundMark x1="67147" y1="7555" x2="58416" y2="8516"/>
                        <a14:foregroundMark x1="58146" y1="8516" x2="81098" y2="7692"/>
                        <a14:foregroundMark x1="81098" y1="7692" x2="84068" y2="9066"/>
                        <a14:foregroundMark x1="62106" y1="7418" x2="57246" y2="8242"/>
                        <a14:foregroundMark x1="57246" y1="8242" x2="61206" y2="15797"/>
                        <a14:foregroundMark x1="61206" y1="15797" x2="70117" y2="17857"/>
                        <a14:foregroundMark x1="69847" y1="11264" x2="76508" y2="13049"/>
                        <a14:foregroundMark x1="57876" y1="7830" x2="57156" y2="16484"/>
                        <a14:foregroundMark x1="57156" y1="16484" x2="65167" y2="18544"/>
                        <a14:foregroundMark x1="65167" y1="18544" x2="65437" y2="18269"/>
                        <a14:foregroundMark x1="56706" y1="18407" x2="62646" y2="19780"/>
                        <a14:foregroundMark x1="62646" y1="19780" x2="69577" y2="19231"/>
                        <a14:foregroundMark x1="34743" y1="68819" x2="54005" y2="76374"/>
                        <a14:foregroundMark x1="34923" y1="68132" x2="53915" y2="69093"/>
                        <a14:foregroundMark x1="51575" y1="69643" x2="35104" y2="72115"/>
                        <a14:foregroundMark x1="35104" y1="72115" x2="45725" y2="77473"/>
                        <a14:foregroundMark x1="45725" y1="77473" x2="52205" y2="77060"/>
                        <a14:foregroundMark x1="52205" y1="77060" x2="52925" y2="77060"/>
                        <a14:foregroundMark x1="36544" y1="76511" x2="45095" y2="77473"/>
                        <a14:foregroundMark x1="49235" y1="89286" x2="56076" y2="95879"/>
                        <a14:foregroundMark x1="56076" y1="95879" x2="64356" y2="95330"/>
                        <a14:foregroundMark x1="64356" y1="95330" x2="68497" y2="86676"/>
                        <a14:foregroundMark x1="87759" y1="53984" x2="89739" y2="61126"/>
                        <a14:foregroundMark x1="89739" y1="61126" x2="90189" y2="70192"/>
                        <a14:foregroundMark x1="90189" y1="70192" x2="89469" y2="73626"/>
                        <a14:foregroundMark x1="87669" y1="55357" x2="89649" y2="58104"/>
                        <a14:foregroundMark x1="70927" y1="80357" x2="93519" y2="90797"/>
                        <a14:foregroundMark x1="93519" y1="90797" x2="95050" y2="93132"/>
                        <a14:foregroundMark x1="94959" y1="80495" x2="77948" y2="92170"/>
                        <a14:foregroundMark x1="77948" y1="92170" x2="72007" y2="92857"/>
                        <a14:foregroundMark x1="73627" y1="93269" x2="89649" y2="92170"/>
                        <a14:foregroundMark x1="70927" y1="92308" x2="72097" y2="94231"/>
                        <a14:foregroundMark x1="68407" y1="26923" x2="68047" y2="32280"/>
                        <a14:backgroundMark x1="53375" y1="98764" x2="67237" y2="99451"/>
                        <a14:backgroundMark x1="67237" y1="99451" x2="73357" y2="97940"/>
                        <a14:backgroundMark x1="73357" y1="97940" x2="73357" y2="97802"/>
                        <a14:backgroundMark x1="56526" y1="22802" x2="72637" y2="47115"/>
                        <a14:backgroundMark x1="58596" y1="21291" x2="68677" y2="22390"/>
                        <a14:backgroundMark x1="56526" y1="40110" x2="61116" y2="46566"/>
                        <a14:backgroundMark x1="53285" y1="36813" x2="66697" y2="4986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5949" r="4008" b="52430"/>
          <a:stretch>
            <a:fillRect/>
          </a:stretch>
        </p:blipFill>
        <p:spPr>
          <a:xfrm>
            <a:off x="2360573" y="0"/>
            <a:ext cx="8050497" cy="6035319"/>
          </a:xfrm>
          <a:prstGeom prst="rect">
            <a:avLst/>
          </a:prstGeom>
        </p:spPr>
      </p:pic>
      <p:grpSp>
        <p:nvGrpSpPr>
          <p:cNvPr id="2724" name="Google Shape;2724;p31"/>
          <p:cNvGrpSpPr/>
          <p:nvPr/>
        </p:nvGrpSpPr>
        <p:grpSpPr>
          <a:xfrm rot="10800000">
            <a:off x="1635974" y="527633"/>
            <a:ext cx="1237846" cy="872004"/>
            <a:chOff x="621403" y="597265"/>
            <a:chExt cx="1588204" cy="1118814"/>
          </a:xfrm>
        </p:grpSpPr>
        <p:sp>
          <p:nvSpPr>
            <p:cNvPr id="2725" name="Google Shape;2725;p31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rgbClr val="88A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6" name="Google Shape;2726;p31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rgbClr val="88A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4" name="Google Shape;2724;p31"/>
          <p:cNvGrpSpPr/>
          <p:nvPr/>
        </p:nvGrpSpPr>
        <p:grpSpPr>
          <a:xfrm rot="10800000">
            <a:off x="2426455" y="645400"/>
            <a:ext cx="1237846" cy="872004"/>
            <a:chOff x="621403" y="597265"/>
            <a:chExt cx="1588204" cy="1118814"/>
          </a:xfrm>
        </p:grpSpPr>
        <p:sp>
          <p:nvSpPr>
            <p:cNvPr id="2725" name="Google Shape;2725;p31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rgbClr val="88A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6" name="Google Shape;2726;p31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rgbClr val="88A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75" b="93956" l="63456" r="95770">
                        <a14:foregroundMark x1="73897" y1="53297" x2="78488" y2="49863"/>
                        <a14:foregroundMark x1="78488" y1="49863" x2="82358" y2="50275"/>
                        <a14:foregroundMark x1="82358" y1="50275" x2="84698" y2="52198"/>
                        <a14:foregroundMark x1="87579" y1="54396" x2="90369" y2="56319"/>
                        <a14:foregroundMark x1="90369" y1="56319" x2="90639" y2="57418"/>
                        <a14:foregroundMark x1="72817" y1="65934" x2="75428" y2="69368"/>
                        <a14:foregroundMark x1="75428" y1="69368" x2="85779" y2="73764"/>
                        <a14:foregroundMark x1="85779" y1="73764" x2="88119" y2="73489"/>
                        <a14:foregroundMark x1="83168" y1="68132" x2="80738" y2="69368"/>
                        <a14:foregroundMark x1="80738" y1="69368" x2="77048" y2="68544"/>
                        <a14:foregroundMark x1="77048" y1="68544" x2="77048" y2="68407"/>
                        <a14:foregroundMark x1="76688" y1="70879" x2="82358" y2="79121"/>
                        <a14:foregroundMark x1="82358" y1="79121" x2="83348" y2="79533"/>
                        <a14:foregroundMark x1="75608" y1="75687" x2="91629" y2="82555"/>
                        <a14:foregroundMark x1="91629" y1="82555" x2="91719" y2="86951"/>
                        <a14:foregroundMark x1="91719" y1="86951" x2="80918" y2="89560"/>
                        <a14:foregroundMark x1="80918" y1="89560" x2="75248" y2="85302"/>
                        <a14:foregroundMark x1="75248" y1="85302" x2="87849" y2="85577"/>
                        <a14:foregroundMark x1="87849" y1="85577" x2="78668" y2="85302"/>
                        <a14:foregroundMark x1="78668" y1="85302" x2="87579" y2="87363"/>
                        <a14:foregroundMark x1="87579" y1="87363" x2="78848" y2="84341"/>
                        <a14:foregroundMark x1="78848" y1="84341" x2="89469" y2="89835"/>
                        <a14:foregroundMark x1="89469" y1="89835" x2="74707" y2="85440"/>
                        <a14:foregroundMark x1="74707" y1="85440" x2="85599" y2="86126"/>
                        <a14:foregroundMark x1="85599" y1="86126" x2="78398" y2="88324"/>
                        <a14:foregroundMark x1="78398" y1="88324" x2="78128" y2="86264"/>
                        <a14:foregroundMark x1="74347" y1="77473" x2="94779" y2="89973"/>
                        <a14:foregroundMark x1="94779" y1="89973" x2="94149" y2="92582"/>
                        <a14:foregroundMark x1="84248" y1="77610" x2="93609" y2="81319"/>
                        <a14:foregroundMark x1="93609" y1="81319" x2="94599" y2="89560"/>
                        <a14:foregroundMark x1="94599" y1="89560" x2="87939" y2="94231"/>
                        <a14:foregroundMark x1="87939" y1="94231" x2="72997" y2="92720"/>
                        <a14:foregroundMark x1="72997" y1="92720" x2="71107" y2="86538"/>
                        <a14:foregroundMark x1="71107" y1="86538" x2="73897" y2="80220"/>
                        <a14:foregroundMark x1="73897" y1="80220" x2="78668" y2="78846"/>
                        <a14:foregroundMark x1="78668" y1="78846" x2="79388" y2="78846"/>
                        <a14:foregroundMark x1="75698" y1="78984" x2="71467" y2="84341"/>
                        <a14:foregroundMark x1="71467" y1="84341" x2="80018" y2="90247"/>
                        <a14:foregroundMark x1="80018" y1="90247" x2="75338" y2="85852"/>
                        <a14:foregroundMark x1="75338" y1="85852" x2="71917" y2="87637"/>
                        <a14:foregroundMark x1="74527" y1="82143" x2="74977" y2="81456"/>
                        <a14:foregroundMark x1="74077" y1="79945" x2="71377" y2="82143"/>
                        <a14:foregroundMark x1="71377" y1="82143" x2="71467" y2="89148"/>
                        <a14:foregroundMark x1="71467" y1="89148" x2="72637" y2="93681"/>
                        <a14:foregroundMark x1="72637" y1="93681" x2="73267" y2="93956"/>
                        <a14:foregroundMark x1="71737" y1="88462" x2="90279" y2="91071"/>
                        <a14:foregroundMark x1="73987" y1="81319" x2="91089" y2="84615"/>
                        <a14:foregroundMark x1="91089" y1="84615" x2="91269" y2="87775"/>
                        <a14:foregroundMark x1="80558" y1="90659" x2="90639" y2="91896"/>
                        <a14:foregroundMark x1="87579" y1="54533" x2="90279" y2="55082"/>
                        <a14:foregroundMark x1="90279" y1="55082" x2="90819" y2="56593"/>
                        <a14:foregroundMark x1="74707" y1="51511" x2="70387" y2="58791"/>
                        <a14:foregroundMark x1="70387" y1="58791" x2="69307" y2="64835"/>
                        <a14:foregroundMark x1="70747" y1="57280" x2="73807" y2="52610"/>
                        <a14:foregroundMark x1="80378" y1="67995" x2="81548" y2="75000"/>
                        <a14:foregroundMark x1="81548" y1="75000" x2="81458" y2="76099"/>
                        <a14:foregroundMark x1="79838" y1="70330" x2="83168" y2="71703"/>
                        <a14:foregroundMark x1="92169" y1="79670" x2="94959" y2="82418"/>
                        <a14:foregroundMark x1="94959" y1="82418" x2="95050" y2="85302"/>
                        <a14:backgroundMark x1="72457" y1="49451" x2="69757" y2="52747"/>
                        <a14:backgroundMark x1="69757" y1="52747" x2="64716" y2="67720"/>
                        <a14:backgroundMark x1="64716" y1="67720" x2="64626" y2="68269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8204" t="48098" r="2855" b="4332"/>
          <a:stretch>
            <a:fillRect/>
          </a:stretch>
        </p:blipFill>
        <p:spPr>
          <a:xfrm>
            <a:off x="3467878" y="177281"/>
            <a:ext cx="5818703" cy="6035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18" b="95330" l="9991" r="95050">
                        <a14:foregroundMark x1="56886" y1="9066" x2="81908" y2="16758"/>
                        <a14:foregroundMark x1="81908" y1="16758" x2="82988" y2="17582"/>
                        <a14:foregroundMark x1="86499" y1="20192" x2="89289" y2="23352"/>
                        <a14:foregroundMark x1="83528" y1="12363" x2="67147" y2="7555"/>
                        <a14:foregroundMark x1="67147" y1="7555" x2="58416" y2="8516"/>
                        <a14:foregroundMark x1="58146" y1="8516" x2="81098" y2="7692"/>
                        <a14:foregroundMark x1="81098" y1="7692" x2="84068" y2="9066"/>
                        <a14:foregroundMark x1="62106" y1="7418" x2="57246" y2="8242"/>
                        <a14:foregroundMark x1="57246" y1="8242" x2="61206" y2="15797"/>
                        <a14:foregroundMark x1="61206" y1="15797" x2="70117" y2="17857"/>
                        <a14:foregroundMark x1="69847" y1="11264" x2="76508" y2="13049"/>
                        <a14:foregroundMark x1="57876" y1="7830" x2="57156" y2="16484"/>
                        <a14:foregroundMark x1="57156" y1="16484" x2="65167" y2="18544"/>
                        <a14:foregroundMark x1="65167" y1="18544" x2="65437" y2="18269"/>
                        <a14:foregroundMark x1="56706" y1="18407" x2="62646" y2="19780"/>
                        <a14:foregroundMark x1="62646" y1="19780" x2="69577" y2="19231"/>
                        <a14:foregroundMark x1="34743" y1="68819" x2="54005" y2="76374"/>
                        <a14:foregroundMark x1="52598" y1="69026" x2="53915" y2="69093"/>
                        <a14:foregroundMark x1="34923" y1="68132" x2="51814" y2="68987"/>
                        <a14:foregroundMark x1="51575" y1="69643" x2="35104" y2="72115"/>
                        <a14:foregroundMark x1="35104" y1="72115" x2="45725" y2="77473"/>
                        <a14:foregroundMark x1="45725" y1="77473" x2="52205" y2="77060"/>
                        <a14:foregroundMark x1="52205" y1="77060" x2="52925" y2="77060"/>
                        <a14:foregroundMark x1="36544" y1="76511" x2="45095" y2="77473"/>
                        <a14:foregroundMark x1="49235" y1="89286" x2="56076" y2="95879"/>
                        <a14:foregroundMark x1="56076" y1="95879" x2="64356" y2="95330"/>
                        <a14:foregroundMark x1="64356" y1="95330" x2="68013" y2="87688"/>
                        <a14:foregroundMark x1="87759" y1="53984" x2="89739" y2="61126"/>
                        <a14:foregroundMark x1="89739" y1="61126" x2="90189" y2="70192"/>
                        <a14:foregroundMark x1="90189" y1="70192" x2="89469" y2="73626"/>
                        <a14:foregroundMark x1="87669" y1="55357" x2="89649" y2="58104"/>
                        <a14:foregroundMark x1="71693" y1="80711" x2="93519" y2="90797"/>
                        <a14:foregroundMark x1="93519" y1="90797" x2="95050" y2="93132"/>
                        <a14:foregroundMark x1="94959" y1="80495" x2="77948" y2="92170"/>
                        <a14:foregroundMark x1="77948" y1="92170" x2="72007" y2="92857"/>
                        <a14:foregroundMark x1="73627" y1="93269" x2="89649" y2="92170"/>
                        <a14:foregroundMark x1="70927" y1="92308" x2="72097" y2="94231"/>
                        <a14:foregroundMark x1="34473" y1="68544" x2="34293" y2="76511"/>
                        <a14:foregroundMark x1="34293" y1="76511" x2="34473" y2="77335"/>
                        <a14:foregroundMark x1="52745" y1="69093" x2="55716" y2="67170"/>
                        <a14:foregroundMark x1="55716" y1="67170" x2="59046" y2="66758"/>
                        <a14:foregroundMark x1="59046" y1="66758" x2="62826" y2="67857"/>
                        <a14:foregroundMark x1="62826" y1="67857" x2="63996" y2="68956"/>
                        <a14:foregroundMark x1="50405" y1="67033" x2="52869" y2="69101"/>
                        <a14:foregroundMark x1="51233" y1="67550" x2="50405" y2="67033"/>
                        <a14:foregroundMark x1="50675" y1="67033" x2="52385" y2="69093"/>
                        <a14:foregroundMark x1="51270" y1="67462" x2="50585" y2="66896"/>
                        <a14:foregroundMark x1="50585" y1="66896" x2="50405" y2="66896"/>
                        <a14:foregroundMark x1="50945" y1="67033" x2="52925" y2="69505"/>
                        <a14:foregroundMark x1="52715" y1="68008" x2="53285" y2="68269"/>
                        <a14:foregroundMark x1="50585" y1="67033" x2="51312" y2="67366"/>
                        <a14:foregroundMark x1="50765" y1="67170" x2="51245" y2="67521"/>
                        <a14:foregroundMark x1="51325" y1="67337" x2="50495" y2="66896"/>
                        <a14:foregroundMark x1="52902" y1="67573" x2="53555" y2="67720"/>
                        <a14:foregroundMark x1="50495" y1="67033" x2="51371" y2="67230"/>
                        <a14:foregroundMark x1="53555" y1="67720" x2="53735" y2="67857"/>
                        <a14:backgroundMark x1="53375" y1="98764" x2="67237" y2="99451"/>
                        <a14:backgroundMark x1="67237" y1="99451" x2="73357" y2="97940"/>
                        <a14:backgroundMark x1="73357" y1="97940" x2="73357" y2="97802"/>
                        <a14:backgroundMark x1="53203" y1="65959" x2="55277" y2="65819"/>
                        <a14:backgroundMark x1="49505" y1="66209" x2="50116" y2="66168"/>
                        <a14:backgroundMark x1="64627" y1="66874" x2="68227" y2="67857"/>
                        <a14:backgroundMark x1="69397" y1="65659" x2="69667" y2="70879"/>
                        <a14:backgroundMark x1="51575" y1="66758" x2="53195" y2="66896"/>
                        <a14:backgroundMark x1="52385" y1="67445" x2="53285" y2="67170"/>
                        <a14:backgroundMark x1="69487" y1="72665" x2="70297" y2="78984"/>
                        <a14:backgroundMark x1="70297" y1="78984" x2="69397" y2="89560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34228" t="65910" r="30421"/>
          <a:stretch>
            <a:fillRect/>
          </a:stretch>
        </p:blipFill>
        <p:spPr>
          <a:xfrm>
            <a:off x="2079429" y="1054359"/>
            <a:ext cx="7344490" cy="4469362"/>
          </a:xfrm>
          <a:prstGeom prst="rect">
            <a:avLst/>
          </a:prstGeom>
        </p:spPr>
      </p:pic>
      <p:grpSp>
        <p:nvGrpSpPr>
          <p:cNvPr id="2724" name="Google Shape;2724;p31"/>
          <p:cNvGrpSpPr/>
          <p:nvPr/>
        </p:nvGrpSpPr>
        <p:grpSpPr>
          <a:xfrm rot="10800000">
            <a:off x="993958" y="898277"/>
            <a:ext cx="1237846" cy="872004"/>
            <a:chOff x="621403" y="597265"/>
            <a:chExt cx="1588204" cy="1118814"/>
          </a:xfrm>
        </p:grpSpPr>
        <p:sp>
          <p:nvSpPr>
            <p:cNvPr id="2725" name="Google Shape;2725;p31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rgbClr val="88A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6" name="Google Shape;2726;p31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rgbClr val="88A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Bảng 11"/>
          <p:cNvGraphicFramePr>
            <a:graphicFrameLocks noGrp="1"/>
          </p:cNvGraphicFramePr>
          <p:nvPr/>
        </p:nvGraphicFramePr>
        <p:xfrm>
          <a:off x="931588" y="2724441"/>
          <a:ext cx="10315532" cy="3630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96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9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3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52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Hộp Văn bản 12"/>
          <p:cNvSpPr txBox="1"/>
          <p:nvPr/>
        </p:nvSpPr>
        <p:spPr>
          <a:xfrm>
            <a:off x="1073289" y="2724441"/>
            <a:ext cx="32364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VIỆC  NÊN LÀM</a:t>
            </a:r>
          </a:p>
        </p:txBody>
      </p:sp>
      <p:sp>
        <p:nvSpPr>
          <p:cNvPr id="14" name="Hộp Văn bản 13"/>
          <p:cNvSpPr txBox="1"/>
          <p:nvPr/>
        </p:nvSpPr>
        <p:spPr>
          <a:xfrm>
            <a:off x="5558371" y="2724441"/>
            <a:ext cx="41010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VIỆC KHÔNG NÊN LÀM</a:t>
            </a:r>
          </a:p>
        </p:txBody>
      </p:sp>
      <p:pic>
        <p:nvPicPr>
          <p:cNvPr id="15" name="Hình ảnh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18" b="95330" l="9991" r="95050">
                        <a14:foregroundMark x1="56886" y1="9066" x2="81908" y2="16758"/>
                        <a14:foregroundMark x1="81908" y1="16758" x2="82988" y2="17582"/>
                        <a14:foregroundMark x1="86499" y1="20192" x2="89289" y2="23352"/>
                        <a14:foregroundMark x1="83528" y1="12363" x2="67147" y2="7555"/>
                        <a14:foregroundMark x1="67147" y1="7555" x2="58416" y2="8516"/>
                        <a14:foregroundMark x1="58146" y1="8516" x2="81098" y2="7692"/>
                        <a14:foregroundMark x1="81098" y1="7692" x2="84068" y2="9066"/>
                        <a14:foregroundMark x1="62106" y1="7418" x2="57246" y2="8242"/>
                        <a14:foregroundMark x1="57246" y1="8242" x2="61206" y2="15797"/>
                        <a14:foregroundMark x1="61206" y1="15797" x2="70117" y2="17857"/>
                        <a14:foregroundMark x1="69847" y1="11264" x2="76508" y2="13049"/>
                        <a14:foregroundMark x1="57876" y1="7830" x2="57156" y2="16484"/>
                        <a14:foregroundMark x1="57156" y1="16484" x2="65167" y2="18544"/>
                        <a14:foregroundMark x1="65167" y1="18544" x2="65437" y2="18269"/>
                        <a14:foregroundMark x1="56706" y1="18407" x2="62646" y2="19780"/>
                        <a14:foregroundMark x1="62646" y1="19780" x2="69577" y2="19231"/>
                        <a14:foregroundMark x1="34743" y1="68819" x2="54005" y2="76374"/>
                        <a14:foregroundMark x1="34923" y1="68132" x2="53915" y2="69093"/>
                        <a14:foregroundMark x1="51575" y1="69643" x2="35104" y2="72115"/>
                        <a14:foregroundMark x1="35104" y1="72115" x2="45725" y2="77473"/>
                        <a14:foregroundMark x1="45725" y1="77473" x2="52205" y2="77060"/>
                        <a14:foregroundMark x1="52205" y1="77060" x2="52925" y2="77060"/>
                        <a14:foregroundMark x1="36544" y1="76511" x2="45095" y2="77473"/>
                        <a14:foregroundMark x1="49235" y1="89286" x2="56076" y2="95879"/>
                        <a14:foregroundMark x1="56076" y1="95879" x2="64356" y2="95330"/>
                        <a14:foregroundMark x1="64356" y1="95330" x2="68497" y2="86676"/>
                        <a14:foregroundMark x1="87759" y1="53984" x2="89739" y2="61126"/>
                        <a14:foregroundMark x1="89739" y1="61126" x2="90189" y2="70192"/>
                        <a14:foregroundMark x1="90189" y1="70192" x2="89469" y2="73626"/>
                        <a14:foregroundMark x1="87669" y1="55357" x2="89649" y2="58104"/>
                        <a14:foregroundMark x1="70927" y1="80357" x2="93519" y2="90797"/>
                        <a14:foregroundMark x1="93519" y1="90797" x2="95050" y2="93132"/>
                        <a14:foregroundMark x1="94959" y1="80495" x2="77948" y2="92170"/>
                        <a14:foregroundMark x1="77948" y1="92170" x2="72007" y2="92857"/>
                        <a14:foregroundMark x1="73627" y1="93269" x2="89649" y2="92170"/>
                        <a14:foregroundMark x1="70927" y1="92308" x2="72097" y2="94231"/>
                        <a14:foregroundMark x1="68407" y1="26923" x2="68047" y2="32280"/>
                        <a14:backgroundMark x1="53375" y1="98764" x2="67237" y2="99451"/>
                        <a14:backgroundMark x1="67237" y1="99451" x2="73357" y2="97940"/>
                        <a14:backgroundMark x1="73357" y1="97940" x2="73357" y2="97802"/>
                        <a14:backgroundMark x1="56526" y1="22802" x2="72637" y2="47115"/>
                        <a14:backgroundMark x1="58596" y1="21291" x2="68677" y2="22390"/>
                        <a14:backgroundMark x1="56526" y1="40110" x2="61116" y2="46566"/>
                        <a14:backgroundMark x1="53285" y1="36813" x2="66697" y2="4986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5949" r="4008" b="52430"/>
          <a:stretch>
            <a:fillRect/>
          </a:stretch>
        </p:blipFill>
        <p:spPr>
          <a:xfrm>
            <a:off x="1073289" y="-201873"/>
            <a:ext cx="3574708" cy="2679897"/>
          </a:xfrm>
          <a:prstGeom prst="rect">
            <a:avLst/>
          </a:prstGeom>
        </p:spPr>
      </p:pic>
      <p:pic>
        <p:nvPicPr>
          <p:cNvPr id="16" name="Hình ảnh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75" b="93956" l="63456" r="95770">
                        <a14:foregroundMark x1="73897" y1="53297" x2="78488" y2="49863"/>
                        <a14:foregroundMark x1="78488" y1="49863" x2="82358" y2="50275"/>
                        <a14:foregroundMark x1="82358" y1="50275" x2="84698" y2="52198"/>
                        <a14:foregroundMark x1="87579" y1="54396" x2="90369" y2="56319"/>
                        <a14:foregroundMark x1="90369" y1="56319" x2="90639" y2="57418"/>
                        <a14:foregroundMark x1="72817" y1="65934" x2="75428" y2="69368"/>
                        <a14:foregroundMark x1="75428" y1="69368" x2="85779" y2="73764"/>
                        <a14:foregroundMark x1="85779" y1="73764" x2="88119" y2="73489"/>
                        <a14:foregroundMark x1="83168" y1="68132" x2="80738" y2="69368"/>
                        <a14:foregroundMark x1="80738" y1="69368" x2="77048" y2="68544"/>
                        <a14:foregroundMark x1="77048" y1="68544" x2="77048" y2="68407"/>
                        <a14:foregroundMark x1="76688" y1="70879" x2="82358" y2="79121"/>
                        <a14:foregroundMark x1="82358" y1="79121" x2="83348" y2="79533"/>
                        <a14:foregroundMark x1="75608" y1="75687" x2="91629" y2="82555"/>
                        <a14:foregroundMark x1="91629" y1="82555" x2="91719" y2="86951"/>
                        <a14:foregroundMark x1="91719" y1="86951" x2="80918" y2="89560"/>
                        <a14:foregroundMark x1="80918" y1="89560" x2="75248" y2="85302"/>
                        <a14:foregroundMark x1="75248" y1="85302" x2="87849" y2="85577"/>
                        <a14:foregroundMark x1="87849" y1="85577" x2="78668" y2="85302"/>
                        <a14:foregroundMark x1="78668" y1="85302" x2="87579" y2="87363"/>
                        <a14:foregroundMark x1="87579" y1="87363" x2="78848" y2="84341"/>
                        <a14:foregroundMark x1="78848" y1="84341" x2="89469" y2="89835"/>
                        <a14:foregroundMark x1="89469" y1="89835" x2="74707" y2="85440"/>
                        <a14:foregroundMark x1="74707" y1="85440" x2="85599" y2="86126"/>
                        <a14:foregroundMark x1="85599" y1="86126" x2="78398" y2="88324"/>
                        <a14:foregroundMark x1="78398" y1="88324" x2="78128" y2="86264"/>
                        <a14:foregroundMark x1="74347" y1="77473" x2="94779" y2="89973"/>
                        <a14:foregroundMark x1="94779" y1="89973" x2="94149" y2="92582"/>
                        <a14:foregroundMark x1="84248" y1="77610" x2="93609" y2="81319"/>
                        <a14:foregroundMark x1="93609" y1="81319" x2="94599" y2="89560"/>
                        <a14:foregroundMark x1="94599" y1="89560" x2="87939" y2="94231"/>
                        <a14:foregroundMark x1="87939" y1="94231" x2="72997" y2="92720"/>
                        <a14:foregroundMark x1="72997" y1="92720" x2="71107" y2="86538"/>
                        <a14:foregroundMark x1="71107" y1="86538" x2="73897" y2="80220"/>
                        <a14:foregroundMark x1="73897" y1="80220" x2="78668" y2="78846"/>
                        <a14:foregroundMark x1="78668" y1="78846" x2="79388" y2="78846"/>
                        <a14:foregroundMark x1="75698" y1="78984" x2="71467" y2="84341"/>
                        <a14:foregroundMark x1="71467" y1="84341" x2="80018" y2="90247"/>
                        <a14:foregroundMark x1="80018" y1="90247" x2="75338" y2="85852"/>
                        <a14:foregroundMark x1="75338" y1="85852" x2="71917" y2="87637"/>
                        <a14:foregroundMark x1="74527" y1="82143" x2="74977" y2="81456"/>
                        <a14:foregroundMark x1="74077" y1="79945" x2="71377" y2="82143"/>
                        <a14:foregroundMark x1="71377" y1="82143" x2="71467" y2="89148"/>
                        <a14:foregroundMark x1="71467" y1="89148" x2="72637" y2="93681"/>
                        <a14:foregroundMark x1="72637" y1="93681" x2="73267" y2="93956"/>
                        <a14:foregroundMark x1="71737" y1="88462" x2="90279" y2="91071"/>
                        <a14:foregroundMark x1="73987" y1="81319" x2="91089" y2="84615"/>
                        <a14:foregroundMark x1="91089" y1="84615" x2="91269" y2="87775"/>
                        <a14:foregroundMark x1="80558" y1="90659" x2="90639" y2="91896"/>
                        <a14:foregroundMark x1="87579" y1="54533" x2="90279" y2="55082"/>
                        <a14:foregroundMark x1="90279" y1="55082" x2="90819" y2="56593"/>
                        <a14:foregroundMark x1="74707" y1="51511" x2="70387" y2="58791"/>
                        <a14:foregroundMark x1="70387" y1="58791" x2="69307" y2="64835"/>
                        <a14:foregroundMark x1="70747" y1="57280" x2="73807" y2="52610"/>
                        <a14:foregroundMark x1="80378" y1="67995" x2="81548" y2="75000"/>
                        <a14:foregroundMark x1="81548" y1="75000" x2="81458" y2="76099"/>
                        <a14:foregroundMark x1="79838" y1="70330" x2="83168" y2="71703"/>
                        <a14:foregroundMark x1="92169" y1="79670" x2="94959" y2="82418"/>
                        <a14:foregroundMark x1="94959" y1="82418" x2="95050" y2="85302"/>
                        <a14:backgroundMark x1="72457" y1="49451" x2="69757" y2="52747"/>
                        <a14:backgroundMark x1="69757" y1="52747" x2="64716" y2="67720"/>
                        <a14:backgroundMark x1="64716" y1="67720" x2="64626" y2="68269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8204" t="48098" r="2855" b="4332"/>
          <a:stretch>
            <a:fillRect/>
          </a:stretch>
        </p:blipFill>
        <p:spPr>
          <a:xfrm>
            <a:off x="4946451" y="0"/>
            <a:ext cx="2486060" cy="2578608"/>
          </a:xfrm>
          <a:prstGeom prst="rect">
            <a:avLst/>
          </a:prstGeom>
        </p:spPr>
      </p:pic>
      <p:pic>
        <p:nvPicPr>
          <p:cNvPr id="17" name="Hình ảnh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18" b="95330" l="9991" r="95050">
                        <a14:foregroundMark x1="56886" y1="9066" x2="81908" y2="16758"/>
                        <a14:foregroundMark x1="81908" y1="16758" x2="82988" y2="17582"/>
                        <a14:foregroundMark x1="86499" y1="20192" x2="89289" y2="23352"/>
                        <a14:foregroundMark x1="83528" y1="12363" x2="67147" y2="7555"/>
                        <a14:foregroundMark x1="67147" y1="7555" x2="58416" y2="8516"/>
                        <a14:foregroundMark x1="58146" y1="8516" x2="81098" y2="7692"/>
                        <a14:foregroundMark x1="81098" y1="7692" x2="84068" y2="9066"/>
                        <a14:foregroundMark x1="62106" y1="7418" x2="57246" y2="8242"/>
                        <a14:foregroundMark x1="57246" y1="8242" x2="61206" y2="15797"/>
                        <a14:foregroundMark x1="61206" y1="15797" x2="70117" y2="17857"/>
                        <a14:foregroundMark x1="69847" y1="11264" x2="76508" y2="13049"/>
                        <a14:foregroundMark x1="57876" y1="7830" x2="57156" y2="16484"/>
                        <a14:foregroundMark x1="57156" y1="16484" x2="65167" y2="18544"/>
                        <a14:foregroundMark x1="65167" y1="18544" x2="65437" y2="18269"/>
                        <a14:foregroundMark x1="56706" y1="18407" x2="62646" y2="19780"/>
                        <a14:foregroundMark x1="62646" y1="19780" x2="69577" y2="19231"/>
                        <a14:foregroundMark x1="34743" y1="68819" x2="54005" y2="76374"/>
                        <a14:foregroundMark x1="52598" y1="69026" x2="53915" y2="69093"/>
                        <a14:foregroundMark x1="34923" y1="68132" x2="51814" y2="68987"/>
                        <a14:foregroundMark x1="51575" y1="69643" x2="35104" y2="72115"/>
                        <a14:foregroundMark x1="35104" y1="72115" x2="45725" y2="77473"/>
                        <a14:foregroundMark x1="45725" y1="77473" x2="52205" y2="77060"/>
                        <a14:foregroundMark x1="52205" y1="77060" x2="52925" y2="77060"/>
                        <a14:foregroundMark x1="36544" y1="76511" x2="45095" y2="77473"/>
                        <a14:foregroundMark x1="49235" y1="89286" x2="56076" y2="95879"/>
                        <a14:foregroundMark x1="56076" y1="95879" x2="64356" y2="95330"/>
                        <a14:foregroundMark x1="64356" y1="95330" x2="68013" y2="87688"/>
                        <a14:foregroundMark x1="87759" y1="53984" x2="89739" y2="61126"/>
                        <a14:foregroundMark x1="89739" y1="61126" x2="90189" y2="70192"/>
                        <a14:foregroundMark x1="90189" y1="70192" x2="89469" y2="73626"/>
                        <a14:foregroundMark x1="87669" y1="55357" x2="89649" y2="58104"/>
                        <a14:foregroundMark x1="71693" y1="80711" x2="93519" y2="90797"/>
                        <a14:foregroundMark x1="93519" y1="90797" x2="95050" y2="93132"/>
                        <a14:foregroundMark x1="94959" y1="80495" x2="77948" y2="92170"/>
                        <a14:foregroundMark x1="77948" y1="92170" x2="72007" y2="92857"/>
                        <a14:foregroundMark x1="73627" y1="93269" x2="89649" y2="92170"/>
                        <a14:foregroundMark x1="70927" y1="92308" x2="72097" y2="94231"/>
                        <a14:foregroundMark x1="34473" y1="68544" x2="34293" y2="76511"/>
                        <a14:foregroundMark x1="34293" y1="76511" x2="34473" y2="77335"/>
                        <a14:foregroundMark x1="52745" y1="69093" x2="55716" y2="67170"/>
                        <a14:foregroundMark x1="55716" y1="67170" x2="59046" y2="66758"/>
                        <a14:foregroundMark x1="59046" y1="66758" x2="62826" y2="67857"/>
                        <a14:foregroundMark x1="62826" y1="67857" x2="63996" y2="68956"/>
                        <a14:foregroundMark x1="50405" y1="67033" x2="52869" y2="69101"/>
                        <a14:foregroundMark x1="51233" y1="67550" x2="50405" y2="67033"/>
                        <a14:foregroundMark x1="50675" y1="67033" x2="52385" y2="69093"/>
                        <a14:foregroundMark x1="51270" y1="67462" x2="50585" y2="66896"/>
                        <a14:foregroundMark x1="50585" y1="66896" x2="50405" y2="66896"/>
                        <a14:foregroundMark x1="50945" y1="67033" x2="52925" y2="69505"/>
                        <a14:foregroundMark x1="52715" y1="68008" x2="53285" y2="68269"/>
                        <a14:foregroundMark x1="50585" y1="67033" x2="51312" y2="67366"/>
                        <a14:foregroundMark x1="50765" y1="67170" x2="51245" y2="67521"/>
                        <a14:foregroundMark x1="51325" y1="67337" x2="50495" y2="66896"/>
                        <a14:foregroundMark x1="52902" y1="67573" x2="53555" y2="67720"/>
                        <a14:foregroundMark x1="50495" y1="67033" x2="51371" y2="67230"/>
                        <a14:foregroundMark x1="53555" y1="67720" x2="53735" y2="67857"/>
                        <a14:backgroundMark x1="53375" y1="98764" x2="67237" y2="99451"/>
                        <a14:backgroundMark x1="67237" y1="99451" x2="73357" y2="97940"/>
                        <a14:backgroundMark x1="73357" y1="97940" x2="73357" y2="97802"/>
                        <a14:backgroundMark x1="53203" y1="65959" x2="55277" y2="65819"/>
                        <a14:backgroundMark x1="49505" y1="66209" x2="50116" y2="66168"/>
                        <a14:backgroundMark x1="64627" y1="66874" x2="68227" y2="67857"/>
                        <a14:backgroundMark x1="69397" y1="65659" x2="69667" y2="70879"/>
                        <a14:backgroundMark x1="51575" y1="66758" x2="53195" y2="66896"/>
                        <a14:backgroundMark x1="52385" y1="67445" x2="53285" y2="67170"/>
                        <a14:backgroundMark x1="69487" y1="72665" x2="70297" y2="78984"/>
                        <a14:backgroundMark x1="70297" y1="78984" x2="69397" y2="89560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34228" t="65910" r="30421"/>
          <a:stretch>
            <a:fillRect/>
          </a:stretch>
        </p:blipFill>
        <p:spPr>
          <a:xfrm>
            <a:off x="7376024" y="429232"/>
            <a:ext cx="3532064" cy="2149376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28971 0.51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44 -0.02083 L 0.26796 0.49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26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 -0.05995 L 0.01302 0.4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3428329" y="3433910"/>
            <a:ext cx="6146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Vận</a:t>
            </a:r>
            <a:r>
              <a:rPr kumimoji="0" lang="en-US" altLang="en-US" sz="96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96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1601504" y="474988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40510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b="1" u="sng" dirty="0" smtClean="0">
                <a:solidFill>
                  <a:srgbClr val="40510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40510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đức</a:t>
            </a:r>
            <a:endParaRPr lang="en-US" sz="4000" b="1" u="sng" dirty="0">
              <a:solidFill>
                <a:srgbClr val="405109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4;p1"/>
          <p:cNvSpPr/>
          <p:nvPr/>
        </p:nvSpPr>
        <p:spPr>
          <a:xfrm>
            <a:off x="1920418" y="1351141"/>
            <a:ext cx="8506946" cy="1354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Bài</a:t>
            </a:r>
            <a:r>
              <a:rPr lang="en-US" sz="40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22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: </a:t>
            </a:r>
            <a:r>
              <a:rPr lang="en-US" altLang="ko-KR" sz="40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Nhặt</a:t>
            </a:r>
            <a:r>
              <a:rPr lang="en-US" altLang="ko-KR" sz="40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đ</a:t>
            </a:r>
            <a:r>
              <a:rPr lang="vi-VN" altLang="ko-KR" sz="40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altLang="ko-KR" sz="40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ợc</a:t>
            </a:r>
            <a:r>
              <a:rPr lang="en-US" altLang="ko-KR" sz="40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ko-KR" sz="40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ko-KR" sz="40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r</a:t>
            </a:r>
            <a:r>
              <a:rPr lang="vi-VN" altLang="ko-KR" sz="40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ơ</a:t>
            </a:r>
            <a:r>
              <a:rPr lang="en-US" altLang="ko-KR" sz="40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ko-KR" sz="40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ko-KR" sz="40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trả</a:t>
            </a:r>
            <a:r>
              <a:rPr lang="en-US" altLang="ko-KR" sz="40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ko-KR" sz="40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lại</a:t>
            </a:r>
            <a:r>
              <a:rPr lang="en-US" altLang="ko-KR" sz="40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ng</a:t>
            </a:r>
            <a:r>
              <a:rPr lang="vi-VN" altLang="ko-KR" sz="40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altLang="ko-KR" sz="40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ời</a:t>
            </a:r>
            <a:r>
              <a:rPr lang="en-US" altLang="ko-KR" sz="40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ko-KR" sz="40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đánh</a:t>
            </a:r>
            <a:r>
              <a:rPr lang="en-US" altLang="ko-KR" sz="40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ko-KR" sz="40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mất</a:t>
            </a:r>
            <a:endParaRPr lang="en-US" altLang="ko-KR" sz="4000" b="1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Google Shape;2675;p28"/>
          <p:cNvSpPr/>
          <p:nvPr/>
        </p:nvSpPr>
        <p:spPr>
          <a:xfrm>
            <a:off x="1994860" y="3471459"/>
            <a:ext cx="1403333" cy="14033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" name="Hộp Văn bản 35"/>
          <p:cNvSpPr txBox="1"/>
          <p:nvPr/>
        </p:nvSpPr>
        <p:spPr>
          <a:xfrm>
            <a:off x="1994860" y="3642702"/>
            <a:ext cx="140333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6167"/>
          <a:stretch>
            <a:fillRect/>
          </a:stretch>
        </p:blipFill>
        <p:spPr>
          <a:xfrm>
            <a:off x="0" y="0"/>
            <a:ext cx="2829320" cy="1206743"/>
          </a:xfrm>
          <a:prstGeom prst="rect">
            <a:avLst/>
          </a:prstGeom>
        </p:spPr>
      </p:pic>
      <p:pic>
        <p:nvPicPr>
          <p:cNvPr id="18" name="Content Placeholder 4"/>
          <p:cNvPicPr>
            <a:picLocks noChangeAspect="1"/>
          </p:cNvPicPr>
          <p:nvPr/>
        </p:nvPicPr>
        <p:blipFill rotWithShape="1">
          <a:blip r:embed="rId5"/>
          <a:srcRect l="6936" t="13444" r="5982" b="2222"/>
          <a:stretch>
            <a:fillRect/>
          </a:stretch>
        </p:blipFill>
        <p:spPr>
          <a:xfrm>
            <a:off x="2515975" y="1913297"/>
            <a:ext cx="8960089" cy="36027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Google Shape;124;p1"/>
          <p:cNvSpPr/>
          <p:nvPr/>
        </p:nvSpPr>
        <p:spPr>
          <a:xfrm>
            <a:off x="1628663" y="1183565"/>
            <a:ext cx="9847401" cy="6770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121900" tIns="60933" rIns="121900" bIns="60933" anchor="t" anchorCtr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Em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sẽ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huống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?</a:t>
            </a:r>
            <a:endParaRPr lang="en-US" altLang="ko-KR" sz="3600" b="1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Hình Bầu dục 19"/>
          <p:cNvSpPr/>
          <p:nvPr/>
        </p:nvSpPr>
        <p:spPr>
          <a:xfrm>
            <a:off x="1482359" y="1459871"/>
            <a:ext cx="182880" cy="18288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"/>
          <p:cNvSpPr txBox="1"/>
          <p:nvPr/>
        </p:nvSpPr>
        <p:spPr>
          <a:xfrm>
            <a:off x="4041817" y="5907238"/>
            <a:ext cx="6790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 LUẬN NHÓM</a:t>
            </a: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8750" r="90156">
                        <a14:foregroundMark x1="8906" y1="48125" x2="9219" y2="59375"/>
                        <a14:foregroundMark x1="34063" y1="64063" x2="71719" y2="68750"/>
                        <a14:foregroundMark x1="71719" y1="68750" x2="72031" y2="68125"/>
                        <a14:foregroundMark x1="88906" y1="48125" x2="90156" y2="52188"/>
                        <a14:foregroundMark x1="55156" y1="65781" x2="71719" y2="65313"/>
                        <a14:foregroundMark x1="30781" y1="62344" x2="41719" y2="64688"/>
                        <a14:foregroundMark x1="55937" y1="64688" x2="66875" y2="6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5" y="4974204"/>
            <a:ext cx="3683000" cy="224756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7" name="Google Shape;4047;p47"/>
          <p:cNvGrpSpPr/>
          <p:nvPr/>
        </p:nvGrpSpPr>
        <p:grpSpPr>
          <a:xfrm>
            <a:off x="7373930" y="923842"/>
            <a:ext cx="6486145" cy="6267972"/>
            <a:chOff x="8261962" y="2076103"/>
            <a:chExt cx="5294380" cy="5116294"/>
          </a:xfrm>
        </p:grpSpPr>
        <p:sp>
          <p:nvSpPr>
            <p:cNvPr id="4048" name="Google Shape;4048;p47"/>
            <p:cNvSpPr/>
            <p:nvPr/>
          </p:nvSpPr>
          <p:spPr>
            <a:xfrm rot="2850915">
              <a:off x="9813603" y="2044505"/>
              <a:ext cx="2191097" cy="5172540"/>
            </a:xfrm>
            <a:custGeom>
              <a:avLst/>
              <a:gdLst/>
              <a:ahLst/>
              <a:cxnLst/>
              <a:rect l="l" t="t" r="r" b="b"/>
              <a:pathLst>
                <a:path w="1599842" h="3776759" extrusionOk="0">
                  <a:moveTo>
                    <a:pt x="140637" y="0"/>
                  </a:moveTo>
                  <a:cubicBezTo>
                    <a:pt x="140637" y="0"/>
                    <a:pt x="-133737" y="445439"/>
                    <a:pt x="83984" y="914952"/>
                  </a:cubicBezTo>
                  <a:cubicBezTo>
                    <a:pt x="301652" y="1384466"/>
                    <a:pt x="912135" y="1672701"/>
                    <a:pt x="1397772" y="2174903"/>
                  </a:cubicBezTo>
                  <a:cubicBezTo>
                    <a:pt x="1755415" y="2544749"/>
                    <a:pt x="1605445" y="3542417"/>
                    <a:pt x="1204953" y="3776759"/>
                  </a:cubicBezTo>
                </a:path>
              </a:pathLst>
            </a:custGeom>
            <a:noFill/>
            <a:ln w="15650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049" name="Google Shape;4049;p47"/>
            <p:cNvGrpSpPr/>
            <p:nvPr/>
          </p:nvGrpSpPr>
          <p:grpSpPr>
            <a:xfrm>
              <a:off x="11277332" y="2993030"/>
              <a:ext cx="485470" cy="330302"/>
              <a:chOff x="10016117" y="731733"/>
              <a:chExt cx="707992" cy="481701"/>
            </a:xfrm>
          </p:grpSpPr>
          <p:sp>
            <p:nvSpPr>
              <p:cNvPr id="4050" name="Google Shape;4050;p47"/>
              <p:cNvSpPr/>
              <p:nvPr/>
            </p:nvSpPr>
            <p:spPr>
              <a:xfrm>
                <a:off x="10016117" y="849975"/>
                <a:ext cx="223547" cy="223547"/>
              </a:xfrm>
              <a:custGeom>
                <a:avLst/>
                <a:gdLst/>
                <a:ahLst/>
                <a:cxnLst/>
                <a:rect l="l" t="t" r="r" b="b"/>
                <a:pathLst>
                  <a:path w="223547" h="223547" extrusionOk="0">
                    <a:moveTo>
                      <a:pt x="215443" y="153490"/>
                    </a:moveTo>
                    <a:cubicBezTo>
                      <a:pt x="192308" y="210751"/>
                      <a:pt x="127317" y="238470"/>
                      <a:pt x="70001" y="215444"/>
                    </a:cubicBezTo>
                    <a:cubicBezTo>
                      <a:pt x="12796" y="192419"/>
                      <a:pt x="-14979" y="127317"/>
                      <a:pt x="8158" y="70057"/>
                    </a:cubicBezTo>
                    <a:cubicBezTo>
                      <a:pt x="31183" y="12797"/>
                      <a:pt x="96285" y="-14923"/>
                      <a:pt x="153545" y="8103"/>
                    </a:cubicBezTo>
                    <a:cubicBezTo>
                      <a:pt x="210750" y="31129"/>
                      <a:pt x="238469" y="96230"/>
                      <a:pt x="215443" y="1534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1" name="Google Shape;4051;p47"/>
              <p:cNvSpPr/>
              <p:nvPr/>
            </p:nvSpPr>
            <p:spPr>
              <a:xfrm>
                <a:off x="10322281" y="928636"/>
                <a:ext cx="175216" cy="175223"/>
              </a:xfrm>
              <a:custGeom>
                <a:avLst/>
                <a:gdLst/>
                <a:ahLst/>
                <a:cxnLst/>
                <a:rect l="l" t="t" r="r" b="b"/>
                <a:pathLst>
                  <a:path w="175216" h="175223" extrusionOk="0">
                    <a:moveTo>
                      <a:pt x="168857" y="120328"/>
                    </a:moveTo>
                    <a:cubicBezTo>
                      <a:pt x="150801" y="165220"/>
                      <a:pt x="99780" y="186920"/>
                      <a:pt x="54888" y="168864"/>
                    </a:cubicBezTo>
                    <a:cubicBezTo>
                      <a:pt x="10052" y="150808"/>
                      <a:pt x="-11704" y="99787"/>
                      <a:pt x="6352" y="54896"/>
                    </a:cubicBezTo>
                    <a:cubicBezTo>
                      <a:pt x="24409" y="10004"/>
                      <a:pt x="75429" y="-11697"/>
                      <a:pt x="120321" y="6360"/>
                    </a:cubicBezTo>
                    <a:cubicBezTo>
                      <a:pt x="165213" y="24416"/>
                      <a:pt x="186913" y="75437"/>
                      <a:pt x="168857" y="1203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2" name="Google Shape;4052;p47"/>
              <p:cNvSpPr/>
              <p:nvPr/>
            </p:nvSpPr>
            <p:spPr>
              <a:xfrm>
                <a:off x="10532702" y="912777"/>
                <a:ext cx="89233" cy="89217"/>
              </a:xfrm>
              <a:custGeom>
                <a:avLst/>
                <a:gdLst/>
                <a:ahLst/>
                <a:cxnLst/>
                <a:rect l="l" t="t" r="r" b="b"/>
                <a:pathLst>
                  <a:path w="89233" h="89217" extrusionOk="0">
                    <a:moveTo>
                      <a:pt x="85988" y="61257"/>
                    </a:moveTo>
                    <a:cubicBezTo>
                      <a:pt x="76822" y="84117"/>
                      <a:pt x="50759" y="95160"/>
                      <a:pt x="27899" y="85994"/>
                    </a:cubicBezTo>
                    <a:cubicBezTo>
                      <a:pt x="5150" y="76773"/>
                      <a:pt x="-5949" y="50821"/>
                      <a:pt x="3217" y="27961"/>
                    </a:cubicBezTo>
                    <a:cubicBezTo>
                      <a:pt x="12438" y="5101"/>
                      <a:pt x="38446" y="-5943"/>
                      <a:pt x="61195" y="3224"/>
                    </a:cubicBezTo>
                    <a:cubicBezTo>
                      <a:pt x="84110" y="12445"/>
                      <a:pt x="95209" y="38397"/>
                      <a:pt x="85988" y="612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3" name="Google Shape;4053;p47"/>
              <p:cNvSpPr/>
              <p:nvPr/>
            </p:nvSpPr>
            <p:spPr>
              <a:xfrm>
                <a:off x="10211565" y="1108843"/>
                <a:ext cx="104628" cy="104591"/>
              </a:xfrm>
              <a:custGeom>
                <a:avLst/>
                <a:gdLst/>
                <a:ahLst/>
                <a:cxnLst/>
                <a:rect l="l" t="t" r="r" b="b"/>
                <a:pathLst>
                  <a:path w="104628" h="104591" extrusionOk="0">
                    <a:moveTo>
                      <a:pt x="100834" y="71815"/>
                    </a:moveTo>
                    <a:cubicBezTo>
                      <a:pt x="90067" y="98595"/>
                      <a:pt x="59587" y="111572"/>
                      <a:pt x="32807" y="100804"/>
                    </a:cubicBezTo>
                    <a:cubicBezTo>
                      <a:pt x="5971" y="90037"/>
                      <a:pt x="-7006" y="59557"/>
                      <a:pt x="3817" y="32776"/>
                    </a:cubicBezTo>
                    <a:cubicBezTo>
                      <a:pt x="14585" y="5996"/>
                      <a:pt x="45065" y="-6980"/>
                      <a:pt x="71845" y="3787"/>
                    </a:cubicBezTo>
                    <a:cubicBezTo>
                      <a:pt x="98681" y="14555"/>
                      <a:pt x="111602" y="45035"/>
                      <a:pt x="100834" y="718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4" name="Google Shape;4054;p47"/>
              <p:cNvSpPr/>
              <p:nvPr/>
            </p:nvSpPr>
            <p:spPr>
              <a:xfrm>
                <a:off x="10423962" y="731733"/>
                <a:ext cx="77422" cy="77373"/>
              </a:xfrm>
              <a:custGeom>
                <a:avLst/>
                <a:gdLst/>
                <a:ahLst/>
                <a:cxnLst/>
                <a:rect l="l" t="t" r="r" b="b"/>
                <a:pathLst>
                  <a:path w="77422" h="77373" extrusionOk="0">
                    <a:moveTo>
                      <a:pt x="74630" y="53126"/>
                    </a:moveTo>
                    <a:cubicBezTo>
                      <a:pt x="66624" y="72949"/>
                      <a:pt x="44040" y="82557"/>
                      <a:pt x="24272" y="74551"/>
                    </a:cubicBezTo>
                    <a:cubicBezTo>
                      <a:pt x="4449" y="66599"/>
                      <a:pt x="-5159" y="44071"/>
                      <a:pt x="2793" y="24248"/>
                    </a:cubicBezTo>
                    <a:cubicBezTo>
                      <a:pt x="10799" y="4425"/>
                      <a:pt x="33383" y="-5183"/>
                      <a:pt x="53151" y="2823"/>
                    </a:cubicBezTo>
                    <a:cubicBezTo>
                      <a:pt x="72974" y="10775"/>
                      <a:pt x="82581" y="33303"/>
                      <a:pt x="74630" y="5312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5" name="Google Shape;4055;p47"/>
              <p:cNvSpPr/>
              <p:nvPr/>
            </p:nvSpPr>
            <p:spPr>
              <a:xfrm>
                <a:off x="10666341" y="1096119"/>
                <a:ext cx="57768" cy="57814"/>
              </a:xfrm>
              <a:custGeom>
                <a:avLst/>
                <a:gdLst/>
                <a:ahLst/>
                <a:cxnLst/>
                <a:rect l="l" t="t" r="r" b="b"/>
                <a:pathLst>
                  <a:path w="57768" h="57814" extrusionOk="0">
                    <a:moveTo>
                      <a:pt x="55661" y="39702"/>
                    </a:moveTo>
                    <a:cubicBezTo>
                      <a:pt x="49808" y="54501"/>
                      <a:pt x="32912" y="61679"/>
                      <a:pt x="18058" y="55715"/>
                    </a:cubicBezTo>
                    <a:cubicBezTo>
                      <a:pt x="3315" y="49752"/>
                      <a:pt x="-3863" y="32911"/>
                      <a:pt x="2100" y="18112"/>
                    </a:cubicBezTo>
                    <a:cubicBezTo>
                      <a:pt x="8064" y="3314"/>
                      <a:pt x="24849" y="-3864"/>
                      <a:pt x="39703" y="2099"/>
                    </a:cubicBezTo>
                    <a:cubicBezTo>
                      <a:pt x="54501" y="8063"/>
                      <a:pt x="61624" y="24849"/>
                      <a:pt x="55661" y="3970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056" name="Google Shape;4056;p47"/>
            <p:cNvGrpSpPr/>
            <p:nvPr/>
          </p:nvGrpSpPr>
          <p:grpSpPr>
            <a:xfrm>
              <a:off x="11668117" y="2840527"/>
              <a:ext cx="451177" cy="335307"/>
              <a:chOff x="10586017" y="509328"/>
              <a:chExt cx="657980" cy="488999"/>
            </a:xfrm>
          </p:grpSpPr>
          <p:sp>
            <p:nvSpPr>
              <p:cNvPr id="4057" name="Google Shape;4057;p47"/>
              <p:cNvSpPr/>
              <p:nvPr/>
            </p:nvSpPr>
            <p:spPr>
              <a:xfrm>
                <a:off x="10976427" y="527858"/>
                <a:ext cx="214279" cy="214283"/>
              </a:xfrm>
              <a:custGeom>
                <a:avLst/>
                <a:gdLst/>
                <a:ahLst/>
                <a:cxnLst/>
                <a:rect l="l" t="t" r="r" b="b"/>
                <a:pathLst>
                  <a:path w="214279" h="214283" extrusionOk="0">
                    <a:moveTo>
                      <a:pt x="20281" y="44415"/>
                    </a:moveTo>
                    <a:cubicBezTo>
                      <a:pt x="54903" y="-3569"/>
                      <a:pt x="121936" y="-14337"/>
                      <a:pt x="169865" y="20285"/>
                    </a:cubicBezTo>
                    <a:cubicBezTo>
                      <a:pt x="217849" y="54906"/>
                      <a:pt x="228616" y="121885"/>
                      <a:pt x="193995" y="169869"/>
                    </a:cubicBezTo>
                    <a:cubicBezTo>
                      <a:pt x="159374" y="217852"/>
                      <a:pt x="92450" y="228620"/>
                      <a:pt x="44467" y="193999"/>
                    </a:cubicBezTo>
                    <a:cubicBezTo>
                      <a:pt x="-3573" y="159322"/>
                      <a:pt x="-14340" y="92399"/>
                      <a:pt x="20281" y="444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8" name="Google Shape;4058;p47"/>
              <p:cNvSpPr/>
              <p:nvPr/>
            </p:nvSpPr>
            <p:spPr>
              <a:xfrm>
                <a:off x="11114320" y="868681"/>
                <a:ext cx="129677" cy="129646"/>
              </a:xfrm>
              <a:custGeom>
                <a:avLst/>
                <a:gdLst/>
                <a:ahLst/>
                <a:cxnLst/>
                <a:rect l="l" t="t" r="r" b="b"/>
                <a:pathLst>
                  <a:path w="129677" h="129646" extrusionOk="0">
                    <a:moveTo>
                      <a:pt x="12260" y="26889"/>
                    </a:moveTo>
                    <a:cubicBezTo>
                      <a:pt x="33242" y="-2155"/>
                      <a:pt x="73717" y="-8671"/>
                      <a:pt x="102816" y="12256"/>
                    </a:cubicBezTo>
                    <a:cubicBezTo>
                      <a:pt x="131805" y="33239"/>
                      <a:pt x="138376" y="73769"/>
                      <a:pt x="117394" y="102758"/>
                    </a:cubicBezTo>
                    <a:cubicBezTo>
                      <a:pt x="96411" y="131802"/>
                      <a:pt x="55937" y="138318"/>
                      <a:pt x="26837" y="117390"/>
                    </a:cubicBezTo>
                    <a:cubicBezTo>
                      <a:pt x="-2152" y="96463"/>
                      <a:pt x="-8667" y="55933"/>
                      <a:pt x="12260" y="268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9" name="Google Shape;4059;p47"/>
              <p:cNvSpPr/>
              <p:nvPr/>
            </p:nvSpPr>
            <p:spPr>
              <a:xfrm>
                <a:off x="10726575" y="738083"/>
                <a:ext cx="151861" cy="151862"/>
              </a:xfrm>
              <a:custGeom>
                <a:avLst/>
                <a:gdLst/>
                <a:ahLst/>
                <a:cxnLst/>
                <a:rect l="l" t="t" r="r" b="b"/>
                <a:pathLst>
                  <a:path w="151861" h="151862" extrusionOk="0">
                    <a:moveTo>
                      <a:pt x="14367" y="31481"/>
                    </a:moveTo>
                    <a:cubicBezTo>
                      <a:pt x="38884" y="-2533"/>
                      <a:pt x="86315" y="-10153"/>
                      <a:pt x="120385" y="14364"/>
                    </a:cubicBezTo>
                    <a:cubicBezTo>
                      <a:pt x="154343" y="38935"/>
                      <a:pt x="162073" y="86367"/>
                      <a:pt x="137447" y="120381"/>
                    </a:cubicBezTo>
                    <a:cubicBezTo>
                      <a:pt x="112930" y="154395"/>
                      <a:pt x="65443" y="162015"/>
                      <a:pt x="31430" y="137499"/>
                    </a:cubicBezTo>
                    <a:cubicBezTo>
                      <a:pt x="-2529" y="112927"/>
                      <a:pt x="-10149" y="65440"/>
                      <a:pt x="14367" y="3148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0" name="Google Shape;4060;p47"/>
              <p:cNvSpPr/>
              <p:nvPr/>
            </p:nvSpPr>
            <p:spPr>
              <a:xfrm>
                <a:off x="10586017" y="509328"/>
                <a:ext cx="121696" cy="121692"/>
              </a:xfrm>
              <a:custGeom>
                <a:avLst/>
                <a:gdLst/>
                <a:ahLst/>
                <a:cxnLst/>
                <a:rect l="l" t="t" r="r" b="b"/>
                <a:pathLst>
                  <a:path w="121696" h="121692" extrusionOk="0">
                    <a:moveTo>
                      <a:pt x="11470" y="25231"/>
                    </a:moveTo>
                    <a:cubicBezTo>
                      <a:pt x="31183" y="-1991"/>
                      <a:pt x="69227" y="-8175"/>
                      <a:pt x="96450" y="11537"/>
                    </a:cubicBezTo>
                    <a:cubicBezTo>
                      <a:pt x="123727" y="31195"/>
                      <a:pt x="129856" y="69239"/>
                      <a:pt x="110143" y="96462"/>
                    </a:cubicBezTo>
                    <a:cubicBezTo>
                      <a:pt x="90486" y="123684"/>
                      <a:pt x="52497" y="129868"/>
                      <a:pt x="25219" y="110155"/>
                    </a:cubicBezTo>
                    <a:cubicBezTo>
                      <a:pt x="-2003" y="90498"/>
                      <a:pt x="-8132" y="52453"/>
                      <a:pt x="11470" y="25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061" name="Google Shape;4061;p47"/>
            <p:cNvGrpSpPr/>
            <p:nvPr/>
          </p:nvGrpSpPr>
          <p:grpSpPr>
            <a:xfrm>
              <a:off x="9254295" y="3787131"/>
              <a:ext cx="2995776" cy="3405266"/>
              <a:chOff x="7079201" y="1893790"/>
              <a:chExt cx="4368931" cy="4966117"/>
            </a:xfrm>
          </p:grpSpPr>
          <p:sp>
            <p:nvSpPr>
              <p:cNvPr id="4062" name="Google Shape;4062;p47"/>
              <p:cNvSpPr/>
              <p:nvPr/>
            </p:nvSpPr>
            <p:spPr>
              <a:xfrm>
                <a:off x="7182015" y="5891189"/>
                <a:ext cx="1934816" cy="482160"/>
              </a:xfrm>
              <a:custGeom>
                <a:avLst/>
                <a:gdLst/>
                <a:ahLst/>
                <a:cxnLst/>
                <a:rect l="l" t="t" r="r" b="b"/>
                <a:pathLst>
                  <a:path w="1934816" h="482160" extrusionOk="0">
                    <a:moveTo>
                      <a:pt x="1934817" y="183772"/>
                    </a:moveTo>
                    <a:cubicBezTo>
                      <a:pt x="1934817" y="183772"/>
                      <a:pt x="1252385" y="-45490"/>
                      <a:pt x="825610" y="8126"/>
                    </a:cubicBezTo>
                    <a:cubicBezTo>
                      <a:pt x="398835" y="61742"/>
                      <a:pt x="0" y="403593"/>
                      <a:pt x="0" y="403593"/>
                    </a:cubicBezTo>
                    <a:cubicBezTo>
                      <a:pt x="0" y="403593"/>
                      <a:pt x="482655" y="319497"/>
                      <a:pt x="904350" y="431753"/>
                    </a:cubicBezTo>
                    <a:cubicBezTo>
                      <a:pt x="1645423" y="628990"/>
                      <a:pt x="1934817" y="183772"/>
                      <a:pt x="1934817" y="183772"/>
                    </a:cubicBezTo>
                    <a:close/>
                  </a:path>
                </a:pathLst>
              </a:custGeom>
              <a:solidFill>
                <a:srgbClr val="6674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3" name="Google Shape;4063;p47"/>
              <p:cNvSpPr/>
              <p:nvPr/>
            </p:nvSpPr>
            <p:spPr>
              <a:xfrm>
                <a:off x="9990586" y="4565484"/>
                <a:ext cx="1447945" cy="1876231"/>
              </a:xfrm>
              <a:custGeom>
                <a:avLst/>
                <a:gdLst/>
                <a:ahLst/>
                <a:cxnLst/>
                <a:rect l="l" t="t" r="r" b="b"/>
                <a:pathLst>
                  <a:path w="1447945" h="1876231" extrusionOk="0">
                    <a:moveTo>
                      <a:pt x="559" y="1837249"/>
                    </a:moveTo>
                    <a:cubicBezTo>
                      <a:pt x="559" y="1837249"/>
                      <a:pt x="-31909" y="1225826"/>
                      <a:pt x="397959" y="869011"/>
                    </a:cubicBezTo>
                    <a:cubicBezTo>
                      <a:pt x="827826" y="512197"/>
                      <a:pt x="1412578" y="0"/>
                      <a:pt x="1412578" y="0"/>
                    </a:cubicBezTo>
                    <a:cubicBezTo>
                      <a:pt x="1412578" y="0"/>
                      <a:pt x="1503853" y="1044713"/>
                      <a:pt x="1393142" y="1258791"/>
                    </a:cubicBezTo>
                    <a:cubicBezTo>
                      <a:pt x="1158137" y="1713175"/>
                      <a:pt x="624957" y="1876232"/>
                      <a:pt x="624957" y="1876232"/>
                    </a:cubicBezTo>
                    <a:lnTo>
                      <a:pt x="559" y="1837249"/>
                    </a:lnTo>
                    <a:close/>
                  </a:path>
                </a:pathLst>
              </a:custGeom>
              <a:solidFill>
                <a:srgbClr val="495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4" name="Google Shape;4064;p47"/>
              <p:cNvSpPr/>
              <p:nvPr/>
            </p:nvSpPr>
            <p:spPr>
              <a:xfrm>
                <a:off x="10003403" y="5316772"/>
                <a:ext cx="1391809" cy="1043663"/>
              </a:xfrm>
              <a:custGeom>
                <a:avLst/>
                <a:gdLst/>
                <a:ahLst/>
                <a:cxnLst/>
                <a:rect l="l" t="t" r="r" b="b"/>
                <a:pathLst>
                  <a:path w="1391809" h="1043663" extrusionOk="0">
                    <a:moveTo>
                      <a:pt x="0" y="1043664"/>
                    </a:moveTo>
                    <a:cubicBezTo>
                      <a:pt x="0" y="1043664"/>
                      <a:pt x="347483" y="327163"/>
                      <a:pt x="642233" y="178242"/>
                    </a:cubicBezTo>
                    <a:cubicBezTo>
                      <a:pt x="937094" y="29320"/>
                      <a:pt x="1391809" y="0"/>
                      <a:pt x="1391809" y="0"/>
                    </a:cubicBezTo>
                    <a:cubicBezTo>
                      <a:pt x="1391809" y="0"/>
                      <a:pt x="1209702" y="461231"/>
                      <a:pt x="1002637" y="628926"/>
                    </a:cubicBezTo>
                    <a:cubicBezTo>
                      <a:pt x="795517" y="796677"/>
                      <a:pt x="0" y="1043664"/>
                      <a:pt x="0" y="1043664"/>
                    </a:cubicBezTo>
                    <a:close/>
                  </a:path>
                </a:pathLst>
              </a:custGeom>
              <a:solidFill>
                <a:srgbClr val="8D9A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5" name="Google Shape;4065;p47"/>
              <p:cNvSpPr/>
              <p:nvPr/>
            </p:nvSpPr>
            <p:spPr>
              <a:xfrm>
                <a:off x="9440157" y="4136466"/>
                <a:ext cx="646970" cy="1496426"/>
              </a:xfrm>
              <a:custGeom>
                <a:avLst/>
                <a:gdLst/>
                <a:ahLst/>
                <a:cxnLst/>
                <a:rect l="l" t="t" r="r" b="b"/>
                <a:pathLst>
                  <a:path w="646970" h="1496426" extrusionOk="0">
                    <a:moveTo>
                      <a:pt x="232494" y="1261033"/>
                    </a:moveTo>
                    <a:cubicBezTo>
                      <a:pt x="207535" y="1220172"/>
                      <a:pt x="182908" y="1181907"/>
                      <a:pt x="151821" y="1145297"/>
                    </a:cubicBezTo>
                    <a:cubicBezTo>
                      <a:pt x="76339" y="1056066"/>
                      <a:pt x="28907" y="945245"/>
                      <a:pt x="10354" y="830006"/>
                    </a:cubicBezTo>
                    <a:cubicBezTo>
                      <a:pt x="5384" y="798698"/>
                      <a:pt x="-2457" y="774016"/>
                      <a:pt x="746" y="742210"/>
                    </a:cubicBezTo>
                    <a:cubicBezTo>
                      <a:pt x="3065" y="720013"/>
                      <a:pt x="1575" y="712338"/>
                      <a:pt x="22667" y="703613"/>
                    </a:cubicBezTo>
                    <a:cubicBezTo>
                      <a:pt x="62259" y="687214"/>
                      <a:pt x="83572" y="755573"/>
                      <a:pt x="102954" y="772801"/>
                    </a:cubicBezTo>
                    <a:cubicBezTo>
                      <a:pt x="105052" y="774623"/>
                      <a:pt x="99641" y="768273"/>
                      <a:pt x="98978" y="765623"/>
                    </a:cubicBezTo>
                    <a:cubicBezTo>
                      <a:pt x="97874" y="761205"/>
                      <a:pt x="98205" y="756567"/>
                      <a:pt x="97487" y="752094"/>
                    </a:cubicBezTo>
                    <a:cubicBezTo>
                      <a:pt x="95996" y="742983"/>
                      <a:pt x="94119" y="733983"/>
                      <a:pt x="92904" y="724872"/>
                    </a:cubicBezTo>
                    <a:cubicBezTo>
                      <a:pt x="89591" y="699086"/>
                      <a:pt x="87769" y="681250"/>
                      <a:pt x="85946" y="654084"/>
                    </a:cubicBezTo>
                    <a:cubicBezTo>
                      <a:pt x="81308" y="584841"/>
                      <a:pt x="79265" y="517310"/>
                      <a:pt x="93953" y="449006"/>
                    </a:cubicBezTo>
                    <a:cubicBezTo>
                      <a:pt x="97984" y="430343"/>
                      <a:pt x="103727" y="398869"/>
                      <a:pt x="129348" y="397323"/>
                    </a:cubicBezTo>
                    <a:cubicBezTo>
                      <a:pt x="171920" y="394672"/>
                      <a:pt x="205989" y="499088"/>
                      <a:pt x="217309" y="532384"/>
                    </a:cubicBezTo>
                    <a:cubicBezTo>
                      <a:pt x="223604" y="551048"/>
                      <a:pt x="232825" y="589369"/>
                      <a:pt x="232825" y="589369"/>
                    </a:cubicBezTo>
                    <a:cubicBezTo>
                      <a:pt x="232825" y="589369"/>
                      <a:pt x="230451" y="582411"/>
                      <a:pt x="229291" y="578932"/>
                    </a:cubicBezTo>
                    <a:cubicBezTo>
                      <a:pt x="223383" y="561594"/>
                      <a:pt x="221284" y="539397"/>
                      <a:pt x="220511" y="521231"/>
                    </a:cubicBezTo>
                    <a:cubicBezTo>
                      <a:pt x="219021" y="483130"/>
                      <a:pt x="217364" y="442987"/>
                      <a:pt x="221395" y="404998"/>
                    </a:cubicBezTo>
                    <a:cubicBezTo>
                      <a:pt x="235144" y="278384"/>
                      <a:pt x="290472" y="180815"/>
                      <a:pt x="373243" y="84903"/>
                    </a:cubicBezTo>
                    <a:cubicBezTo>
                      <a:pt x="382795" y="73859"/>
                      <a:pt x="450436" y="-9906"/>
                      <a:pt x="464517" y="972"/>
                    </a:cubicBezTo>
                    <a:cubicBezTo>
                      <a:pt x="471309" y="6107"/>
                      <a:pt x="463081" y="36035"/>
                      <a:pt x="460597" y="41999"/>
                    </a:cubicBezTo>
                    <a:cubicBezTo>
                      <a:pt x="455351" y="54312"/>
                      <a:pt x="448670" y="65963"/>
                      <a:pt x="442375" y="77780"/>
                    </a:cubicBezTo>
                    <a:cubicBezTo>
                      <a:pt x="410735" y="137138"/>
                      <a:pt x="377936" y="194454"/>
                      <a:pt x="354469" y="258617"/>
                    </a:cubicBezTo>
                    <a:cubicBezTo>
                      <a:pt x="327026" y="333657"/>
                      <a:pt x="311234" y="416759"/>
                      <a:pt x="300466" y="495665"/>
                    </a:cubicBezTo>
                    <a:cubicBezTo>
                      <a:pt x="299472" y="502843"/>
                      <a:pt x="291521" y="582853"/>
                      <a:pt x="290030" y="584013"/>
                    </a:cubicBezTo>
                    <a:cubicBezTo>
                      <a:pt x="284398" y="588320"/>
                      <a:pt x="290472" y="569491"/>
                      <a:pt x="292956" y="562809"/>
                    </a:cubicBezTo>
                    <a:cubicBezTo>
                      <a:pt x="298092" y="549391"/>
                      <a:pt x="302840" y="542710"/>
                      <a:pt x="308859" y="531722"/>
                    </a:cubicBezTo>
                    <a:cubicBezTo>
                      <a:pt x="326418" y="499806"/>
                      <a:pt x="337020" y="483075"/>
                      <a:pt x="356567" y="450111"/>
                    </a:cubicBezTo>
                    <a:cubicBezTo>
                      <a:pt x="407643" y="364026"/>
                      <a:pt x="468272" y="295336"/>
                      <a:pt x="555902" y="244591"/>
                    </a:cubicBezTo>
                    <a:cubicBezTo>
                      <a:pt x="576609" y="232609"/>
                      <a:pt x="614211" y="204724"/>
                      <a:pt x="638231" y="225928"/>
                    </a:cubicBezTo>
                    <a:cubicBezTo>
                      <a:pt x="671251" y="255083"/>
                      <a:pt x="601291" y="344314"/>
                      <a:pt x="584118" y="366511"/>
                    </a:cubicBezTo>
                    <a:cubicBezTo>
                      <a:pt x="537846" y="426312"/>
                      <a:pt x="501126" y="487824"/>
                      <a:pt x="462198" y="552704"/>
                    </a:cubicBezTo>
                    <a:cubicBezTo>
                      <a:pt x="429399" y="607425"/>
                      <a:pt x="387820" y="671146"/>
                      <a:pt x="379041" y="735861"/>
                    </a:cubicBezTo>
                    <a:cubicBezTo>
                      <a:pt x="378157" y="742431"/>
                      <a:pt x="379593" y="721946"/>
                      <a:pt x="383348" y="716479"/>
                    </a:cubicBezTo>
                    <a:cubicBezTo>
                      <a:pt x="393121" y="702123"/>
                      <a:pt x="405710" y="689809"/>
                      <a:pt x="418466" y="678048"/>
                    </a:cubicBezTo>
                    <a:cubicBezTo>
                      <a:pt x="435970" y="662035"/>
                      <a:pt x="509740" y="584233"/>
                      <a:pt x="524649" y="594449"/>
                    </a:cubicBezTo>
                    <a:cubicBezTo>
                      <a:pt x="543312" y="607204"/>
                      <a:pt x="524483" y="649390"/>
                      <a:pt x="518796" y="661814"/>
                    </a:cubicBezTo>
                    <a:cubicBezTo>
                      <a:pt x="505102" y="691797"/>
                      <a:pt x="482352" y="716755"/>
                      <a:pt x="467389" y="746241"/>
                    </a:cubicBezTo>
                    <a:cubicBezTo>
                      <a:pt x="453529" y="773519"/>
                      <a:pt x="445357" y="804496"/>
                      <a:pt x="435583" y="833319"/>
                    </a:cubicBezTo>
                    <a:cubicBezTo>
                      <a:pt x="430393" y="848614"/>
                      <a:pt x="425147" y="863965"/>
                      <a:pt x="420951" y="879536"/>
                    </a:cubicBezTo>
                    <a:cubicBezTo>
                      <a:pt x="419349" y="885444"/>
                      <a:pt x="409189" y="896212"/>
                      <a:pt x="415208" y="897040"/>
                    </a:cubicBezTo>
                    <a:cubicBezTo>
                      <a:pt x="424374" y="898310"/>
                      <a:pt x="440166" y="870867"/>
                      <a:pt x="444363" y="866118"/>
                    </a:cubicBezTo>
                    <a:cubicBezTo>
                      <a:pt x="460817" y="847897"/>
                      <a:pt x="562914" y="761040"/>
                      <a:pt x="577934" y="801238"/>
                    </a:cubicBezTo>
                    <a:cubicBezTo>
                      <a:pt x="599303" y="858443"/>
                      <a:pt x="559491" y="898310"/>
                      <a:pt x="538011" y="947067"/>
                    </a:cubicBezTo>
                    <a:cubicBezTo>
                      <a:pt x="527244" y="971584"/>
                      <a:pt x="521833" y="998253"/>
                      <a:pt x="512667" y="1023378"/>
                    </a:cubicBezTo>
                    <a:cubicBezTo>
                      <a:pt x="501955" y="1052367"/>
                      <a:pt x="494942" y="1079754"/>
                      <a:pt x="490801" y="1110179"/>
                    </a:cubicBezTo>
                    <a:cubicBezTo>
                      <a:pt x="489586" y="1119456"/>
                      <a:pt x="487322" y="1128622"/>
                      <a:pt x="486990" y="1137898"/>
                    </a:cubicBezTo>
                    <a:cubicBezTo>
                      <a:pt x="486880" y="1140715"/>
                      <a:pt x="487156" y="1149052"/>
                      <a:pt x="487488" y="1146291"/>
                    </a:cubicBezTo>
                    <a:cubicBezTo>
                      <a:pt x="493783" y="1100295"/>
                      <a:pt x="530778" y="1061146"/>
                      <a:pt x="567498" y="1035856"/>
                    </a:cubicBezTo>
                    <a:cubicBezTo>
                      <a:pt x="599634" y="1013659"/>
                      <a:pt x="625807" y="1010954"/>
                      <a:pt x="629286" y="1057612"/>
                    </a:cubicBezTo>
                    <a:cubicBezTo>
                      <a:pt x="633538" y="1112885"/>
                      <a:pt x="594333" y="1162139"/>
                      <a:pt x="565951" y="1205208"/>
                    </a:cubicBezTo>
                    <a:cubicBezTo>
                      <a:pt x="539005" y="1245959"/>
                      <a:pt x="515814" y="1290519"/>
                      <a:pt x="496653" y="1335411"/>
                    </a:cubicBezTo>
                    <a:cubicBezTo>
                      <a:pt x="482739" y="1367824"/>
                      <a:pt x="464186" y="1399905"/>
                      <a:pt x="456456" y="1434637"/>
                    </a:cubicBezTo>
                    <a:cubicBezTo>
                      <a:pt x="452424" y="1452803"/>
                      <a:pt x="452645" y="1471908"/>
                      <a:pt x="448836" y="1490130"/>
                    </a:cubicBezTo>
                    <a:cubicBezTo>
                      <a:pt x="448393" y="1492339"/>
                      <a:pt x="448559" y="1496535"/>
                      <a:pt x="446350" y="1496425"/>
                    </a:cubicBezTo>
                    <a:cubicBezTo>
                      <a:pt x="429896" y="1495652"/>
                      <a:pt x="415208" y="1469700"/>
                      <a:pt x="407919" y="1461251"/>
                    </a:cubicBezTo>
                    <a:cubicBezTo>
                      <a:pt x="378599" y="1427017"/>
                      <a:pt x="341989" y="1403273"/>
                      <a:pt x="314436" y="1366995"/>
                    </a:cubicBezTo>
                    <a:cubicBezTo>
                      <a:pt x="304000" y="1353302"/>
                      <a:pt x="238567" y="1271083"/>
                      <a:pt x="232494" y="1261033"/>
                    </a:cubicBezTo>
                    <a:close/>
                  </a:path>
                </a:pathLst>
              </a:custGeom>
              <a:solidFill>
                <a:srgbClr val="4350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6" name="Google Shape;4066;p47"/>
              <p:cNvSpPr/>
              <p:nvPr/>
            </p:nvSpPr>
            <p:spPr>
              <a:xfrm>
                <a:off x="9183030" y="5103633"/>
                <a:ext cx="798396" cy="1192695"/>
              </a:xfrm>
              <a:custGeom>
                <a:avLst/>
                <a:gdLst/>
                <a:ahLst/>
                <a:cxnLst/>
                <a:rect l="l" t="t" r="r" b="b"/>
                <a:pathLst>
                  <a:path w="798396" h="1192695" extrusionOk="0">
                    <a:moveTo>
                      <a:pt x="798397" y="1192696"/>
                    </a:moveTo>
                    <a:cubicBezTo>
                      <a:pt x="798397" y="1192696"/>
                      <a:pt x="348486" y="1093525"/>
                      <a:pt x="150641" y="795351"/>
                    </a:cubicBezTo>
                    <a:cubicBezTo>
                      <a:pt x="-47313" y="497177"/>
                      <a:pt x="6745" y="0"/>
                      <a:pt x="6745" y="0"/>
                    </a:cubicBezTo>
                    <a:cubicBezTo>
                      <a:pt x="6745" y="0"/>
                      <a:pt x="386088" y="193537"/>
                      <a:pt x="583987" y="491711"/>
                    </a:cubicBezTo>
                    <a:cubicBezTo>
                      <a:pt x="781942" y="789940"/>
                      <a:pt x="798397" y="1192696"/>
                      <a:pt x="798397" y="1192696"/>
                    </a:cubicBezTo>
                    <a:close/>
                  </a:path>
                </a:pathLst>
              </a:custGeom>
              <a:solidFill>
                <a:srgbClr val="6674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7" name="Google Shape;4067;p47"/>
              <p:cNvSpPr/>
              <p:nvPr/>
            </p:nvSpPr>
            <p:spPr>
              <a:xfrm>
                <a:off x="9562211" y="4693202"/>
                <a:ext cx="558775" cy="1700610"/>
              </a:xfrm>
              <a:custGeom>
                <a:avLst/>
                <a:gdLst/>
                <a:ahLst/>
                <a:cxnLst/>
                <a:rect l="l" t="t" r="r" b="b"/>
                <a:pathLst>
                  <a:path w="558775" h="1700610" extrusionOk="0">
                    <a:moveTo>
                      <a:pt x="368359" y="1698984"/>
                    </a:moveTo>
                    <a:cubicBezTo>
                      <a:pt x="192934" y="1722064"/>
                      <a:pt x="-42071" y="1500422"/>
                      <a:pt x="6465" y="979667"/>
                    </a:cubicBezTo>
                    <a:cubicBezTo>
                      <a:pt x="47326" y="541683"/>
                      <a:pt x="308780" y="0"/>
                      <a:pt x="308780" y="0"/>
                    </a:cubicBezTo>
                    <a:cubicBezTo>
                      <a:pt x="308780" y="0"/>
                      <a:pt x="231089" y="300990"/>
                      <a:pt x="379348" y="549413"/>
                    </a:cubicBezTo>
                    <a:cubicBezTo>
                      <a:pt x="543675" y="824672"/>
                      <a:pt x="598837" y="987287"/>
                      <a:pt x="529429" y="1456249"/>
                    </a:cubicBezTo>
                    <a:cubicBezTo>
                      <a:pt x="502979" y="1634987"/>
                      <a:pt x="452180" y="1687941"/>
                      <a:pt x="368359" y="1698984"/>
                    </a:cubicBezTo>
                    <a:close/>
                  </a:path>
                </a:pathLst>
              </a:custGeom>
              <a:solidFill>
                <a:srgbClr val="8B9D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8" name="Google Shape;4068;p47"/>
              <p:cNvSpPr/>
              <p:nvPr/>
            </p:nvSpPr>
            <p:spPr>
              <a:xfrm>
                <a:off x="10773445" y="3615689"/>
                <a:ext cx="448184" cy="1555418"/>
              </a:xfrm>
              <a:custGeom>
                <a:avLst/>
                <a:gdLst/>
                <a:ahLst/>
                <a:cxnLst/>
                <a:rect l="l" t="t" r="r" b="b"/>
                <a:pathLst>
                  <a:path w="448184" h="1555418" extrusionOk="0">
                    <a:moveTo>
                      <a:pt x="8910" y="1555419"/>
                    </a:moveTo>
                    <a:cubicBezTo>
                      <a:pt x="8910" y="1555419"/>
                      <a:pt x="-27809" y="941898"/>
                      <a:pt x="47838" y="734502"/>
                    </a:cubicBezTo>
                    <a:cubicBezTo>
                      <a:pt x="123486" y="527105"/>
                      <a:pt x="199079" y="388841"/>
                      <a:pt x="199079" y="265706"/>
                    </a:cubicBezTo>
                    <a:cubicBezTo>
                      <a:pt x="199079" y="142571"/>
                      <a:pt x="207692" y="0"/>
                      <a:pt x="207692" y="0"/>
                    </a:cubicBezTo>
                    <a:cubicBezTo>
                      <a:pt x="207692" y="0"/>
                      <a:pt x="440986" y="326224"/>
                      <a:pt x="447446" y="544388"/>
                    </a:cubicBezTo>
                    <a:cubicBezTo>
                      <a:pt x="453907" y="762552"/>
                      <a:pt x="419396" y="1006668"/>
                      <a:pt x="287592" y="1211911"/>
                    </a:cubicBezTo>
                    <a:cubicBezTo>
                      <a:pt x="155843" y="1417155"/>
                      <a:pt x="8910" y="1555419"/>
                      <a:pt x="8910" y="1555419"/>
                    </a:cubicBezTo>
                    <a:close/>
                  </a:path>
                </a:pathLst>
              </a:custGeom>
              <a:solidFill>
                <a:srgbClr val="839D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9" name="Google Shape;4069;p47"/>
              <p:cNvSpPr/>
              <p:nvPr/>
            </p:nvSpPr>
            <p:spPr>
              <a:xfrm>
                <a:off x="9941858" y="1893790"/>
                <a:ext cx="962513" cy="4402206"/>
              </a:xfrm>
              <a:custGeom>
                <a:avLst/>
                <a:gdLst/>
                <a:ahLst/>
                <a:cxnLst/>
                <a:rect l="l" t="t" r="r" b="b"/>
                <a:pathLst>
                  <a:path w="962513" h="4402206" extrusionOk="0">
                    <a:moveTo>
                      <a:pt x="113117" y="4402207"/>
                    </a:moveTo>
                    <a:cubicBezTo>
                      <a:pt x="113117" y="4402207"/>
                      <a:pt x="-51044" y="2637514"/>
                      <a:pt x="16156" y="2090641"/>
                    </a:cubicBezTo>
                    <a:cubicBezTo>
                      <a:pt x="71815" y="1636699"/>
                      <a:pt x="458723" y="1103741"/>
                      <a:pt x="598368" y="791873"/>
                    </a:cubicBezTo>
                    <a:cubicBezTo>
                      <a:pt x="856675" y="214740"/>
                      <a:pt x="490915" y="0"/>
                      <a:pt x="490915" y="0"/>
                    </a:cubicBezTo>
                    <a:cubicBezTo>
                      <a:pt x="490915" y="0"/>
                      <a:pt x="882462" y="-2209"/>
                      <a:pt x="960704" y="603968"/>
                    </a:cubicBezTo>
                    <a:cubicBezTo>
                      <a:pt x="1000958" y="916001"/>
                      <a:pt x="354583" y="2008809"/>
                      <a:pt x="512947" y="2497317"/>
                    </a:cubicBezTo>
                    <a:cubicBezTo>
                      <a:pt x="758664" y="3255452"/>
                      <a:pt x="113117" y="4402207"/>
                      <a:pt x="113117" y="4402207"/>
                    </a:cubicBezTo>
                    <a:close/>
                  </a:path>
                </a:pathLst>
              </a:custGeom>
              <a:solidFill>
                <a:srgbClr val="7B9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70" name="Google Shape;4070;p47"/>
              <p:cNvSpPr/>
              <p:nvPr/>
            </p:nvSpPr>
            <p:spPr>
              <a:xfrm>
                <a:off x="10081922" y="3067988"/>
                <a:ext cx="942008" cy="3063074"/>
              </a:xfrm>
              <a:custGeom>
                <a:avLst/>
                <a:gdLst/>
                <a:ahLst/>
                <a:cxnLst/>
                <a:rect l="l" t="t" r="r" b="b"/>
                <a:pathLst>
                  <a:path w="942008" h="3063074" extrusionOk="0">
                    <a:moveTo>
                      <a:pt x="0" y="3063074"/>
                    </a:moveTo>
                    <a:cubicBezTo>
                      <a:pt x="0" y="3063074"/>
                      <a:pt x="306622" y="2281417"/>
                      <a:pt x="213360" y="1519638"/>
                    </a:cubicBezTo>
                    <a:cubicBezTo>
                      <a:pt x="81611" y="442568"/>
                      <a:pt x="942009" y="0"/>
                      <a:pt x="942009" y="0"/>
                    </a:cubicBezTo>
                    <a:cubicBezTo>
                      <a:pt x="942009" y="0"/>
                      <a:pt x="729477" y="187629"/>
                      <a:pt x="774424" y="592593"/>
                    </a:cubicBezTo>
                    <a:cubicBezTo>
                      <a:pt x="852115" y="1291424"/>
                      <a:pt x="927155" y="1282755"/>
                      <a:pt x="876631" y="1628582"/>
                    </a:cubicBezTo>
                    <a:cubicBezTo>
                      <a:pt x="751951" y="2480697"/>
                      <a:pt x="0" y="3063074"/>
                      <a:pt x="0" y="3063074"/>
                    </a:cubicBezTo>
                    <a:close/>
                  </a:path>
                </a:pathLst>
              </a:custGeom>
              <a:solidFill>
                <a:srgbClr val="6172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71" name="Google Shape;4071;p47"/>
              <p:cNvSpPr/>
              <p:nvPr/>
            </p:nvSpPr>
            <p:spPr>
              <a:xfrm>
                <a:off x="9631617" y="5803310"/>
                <a:ext cx="693632" cy="797308"/>
              </a:xfrm>
              <a:custGeom>
                <a:avLst/>
                <a:gdLst/>
                <a:ahLst/>
                <a:cxnLst/>
                <a:rect l="l" t="t" r="r" b="b"/>
                <a:pathLst>
                  <a:path w="693632" h="797308" extrusionOk="0">
                    <a:moveTo>
                      <a:pt x="657591" y="1528"/>
                    </a:moveTo>
                    <a:cubicBezTo>
                      <a:pt x="681556" y="6332"/>
                      <a:pt x="697348" y="21185"/>
                      <a:pt x="692875" y="34714"/>
                    </a:cubicBezTo>
                    <a:cubicBezTo>
                      <a:pt x="680783" y="71268"/>
                      <a:pt x="671341" y="108374"/>
                      <a:pt x="657922" y="144706"/>
                    </a:cubicBezTo>
                    <a:cubicBezTo>
                      <a:pt x="641855" y="188162"/>
                      <a:pt x="621038" y="230570"/>
                      <a:pt x="596300" y="271872"/>
                    </a:cubicBezTo>
                    <a:cubicBezTo>
                      <a:pt x="519272" y="400253"/>
                      <a:pt x="409831" y="518915"/>
                      <a:pt x="283659" y="629350"/>
                    </a:cubicBezTo>
                    <a:cubicBezTo>
                      <a:pt x="221042" y="684181"/>
                      <a:pt x="153291" y="736140"/>
                      <a:pt x="85374" y="788486"/>
                    </a:cubicBezTo>
                    <a:cubicBezTo>
                      <a:pt x="70962" y="799585"/>
                      <a:pt x="41973" y="800358"/>
                      <a:pt x="20659" y="789977"/>
                    </a:cubicBezTo>
                    <a:cubicBezTo>
                      <a:pt x="-600" y="779596"/>
                      <a:pt x="-6508" y="762037"/>
                      <a:pt x="7903" y="750938"/>
                    </a:cubicBezTo>
                    <a:cubicBezTo>
                      <a:pt x="60967" y="710133"/>
                      <a:pt x="114915" y="669824"/>
                      <a:pt x="165273" y="627693"/>
                    </a:cubicBezTo>
                    <a:cubicBezTo>
                      <a:pt x="304752" y="510908"/>
                      <a:pt x="428218" y="385399"/>
                      <a:pt x="511707" y="247687"/>
                    </a:cubicBezTo>
                    <a:cubicBezTo>
                      <a:pt x="535616" y="208262"/>
                      <a:pt x="555826" y="167732"/>
                      <a:pt x="571342" y="126209"/>
                    </a:cubicBezTo>
                    <a:cubicBezTo>
                      <a:pt x="584704" y="90262"/>
                      <a:pt x="594091" y="53542"/>
                      <a:pt x="606129" y="17320"/>
                    </a:cubicBezTo>
                    <a:cubicBezTo>
                      <a:pt x="610657" y="3792"/>
                      <a:pt x="633682" y="-3331"/>
                      <a:pt x="657591" y="1528"/>
                    </a:cubicBezTo>
                    <a:close/>
                  </a:path>
                </a:pathLst>
              </a:custGeom>
              <a:solidFill>
                <a:srgbClr val="4F58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4072" name="Google Shape;4072;p47"/>
              <p:cNvGrpSpPr/>
              <p:nvPr/>
            </p:nvGrpSpPr>
            <p:grpSpPr>
              <a:xfrm>
                <a:off x="9909837" y="4781000"/>
                <a:ext cx="1374088" cy="1108945"/>
                <a:chOff x="9909837" y="4781000"/>
                <a:chExt cx="1374088" cy="1108945"/>
              </a:xfrm>
            </p:grpSpPr>
            <p:sp>
              <p:nvSpPr>
                <p:cNvPr id="4073" name="Google Shape;4073;p47"/>
                <p:cNvSpPr/>
                <p:nvPr/>
              </p:nvSpPr>
              <p:spPr>
                <a:xfrm>
                  <a:off x="9909837" y="4781000"/>
                  <a:ext cx="1374088" cy="1092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088" h="1092341" extrusionOk="0">
                      <a:moveTo>
                        <a:pt x="363081" y="1089270"/>
                      </a:moveTo>
                      <a:cubicBezTo>
                        <a:pt x="387764" y="1098878"/>
                        <a:pt x="419459" y="1082920"/>
                        <a:pt x="444859" y="1082424"/>
                      </a:cubicBezTo>
                      <a:cubicBezTo>
                        <a:pt x="467994" y="1081982"/>
                        <a:pt x="717688" y="1049348"/>
                        <a:pt x="753635" y="1045870"/>
                      </a:cubicBezTo>
                      <a:cubicBezTo>
                        <a:pt x="822048" y="1039189"/>
                        <a:pt x="886874" y="1018758"/>
                        <a:pt x="953466" y="1004733"/>
                      </a:cubicBezTo>
                      <a:cubicBezTo>
                        <a:pt x="994990" y="996008"/>
                        <a:pt x="1036789" y="988168"/>
                        <a:pt x="1077539" y="976406"/>
                      </a:cubicBezTo>
                      <a:cubicBezTo>
                        <a:pt x="1203269" y="940018"/>
                        <a:pt x="1310391" y="884580"/>
                        <a:pt x="1359811" y="755923"/>
                      </a:cubicBezTo>
                      <a:cubicBezTo>
                        <a:pt x="1377867" y="708768"/>
                        <a:pt x="1377094" y="666029"/>
                        <a:pt x="1366934" y="617493"/>
                      </a:cubicBezTo>
                      <a:cubicBezTo>
                        <a:pt x="1348822" y="531630"/>
                        <a:pt x="1306802" y="475474"/>
                        <a:pt x="1226019" y="440356"/>
                      </a:cubicBezTo>
                      <a:cubicBezTo>
                        <a:pt x="1200785" y="429367"/>
                        <a:pt x="1189741" y="435773"/>
                        <a:pt x="1160531" y="435883"/>
                      </a:cubicBezTo>
                      <a:cubicBezTo>
                        <a:pt x="1123756" y="435994"/>
                        <a:pt x="1076214" y="434558"/>
                        <a:pt x="1040268" y="425889"/>
                      </a:cubicBezTo>
                      <a:cubicBezTo>
                        <a:pt x="1006640" y="417772"/>
                        <a:pt x="968265" y="389777"/>
                        <a:pt x="940435" y="369457"/>
                      </a:cubicBezTo>
                      <a:cubicBezTo>
                        <a:pt x="866554" y="315454"/>
                        <a:pt x="837344" y="184478"/>
                        <a:pt x="731271" y="181607"/>
                      </a:cubicBezTo>
                      <a:cubicBezTo>
                        <a:pt x="675447" y="180061"/>
                        <a:pt x="633757" y="215400"/>
                        <a:pt x="583288" y="231800"/>
                      </a:cubicBezTo>
                      <a:cubicBezTo>
                        <a:pt x="533041" y="248144"/>
                        <a:pt x="481247" y="235499"/>
                        <a:pt x="433263" y="217112"/>
                      </a:cubicBezTo>
                      <a:cubicBezTo>
                        <a:pt x="386052" y="199001"/>
                        <a:pt x="337019" y="157864"/>
                        <a:pt x="303447" y="120205"/>
                      </a:cubicBezTo>
                      <a:cubicBezTo>
                        <a:pt x="280255" y="94198"/>
                        <a:pt x="262531" y="64822"/>
                        <a:pt x="236081" y="41079"/>
                      </a:cubicBezTo>
                      <a:cubicBezTo>
                        <a:pt x="206209" y="14354"/>
                        <a:pt x="167281" y="-13697"/>
                        <a:pt x="125426" y="7396"/>
                      </a:cubicBezTo>
                      <a:cubicBezTo>
                        <a:pt x="30507" y="55214"/>
                        <a:pt x="8972" y="164986"/>
                        <a:pt x="2512" y="260126"/>
                      </a:cubicBezTo>
                      <a:cubicBezTo>
                        <a:pt x="359" y="291545"/>
                        <a:pt x="-2789" y="319926"/>
                        <a:pt x="4831" y="351014"/>
                      </a:cubicBezTo>
                      <a:cubicBezTo>
                        <a:pt x="31336" y="458301"/>
                        <a:pt x="82633" y="556367"/>
                        <a:pt x="129898" y="655483"/>
                      </a:cubicBezTo>
                      <a:cubicBezTo>
                        <a:pt x="179484" y="759457"/>
                        <a:pt x="233929" y="861388"/>
                        <a:pt x="281580" y="966081"/>
                      </a:cubicBezTo>
                      <a:cubicBezTo>
                        <a:pt x="296048" y="997885"/>
                        <a:pt x="311453" y="1024997"/>
                        <a:pt x="333374" y="1052109"/>
                      </a:cubicBezTo>
                      <a:cubicBezTo>
                        <a:pt x="348394" y="1070662"/>
                        <a:pt x="340719" y="1080602"/>
                        <a:pt x="363081" y="10892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074" name="Google Shape;4074;p47"/>
                <p:cNvSpPr/>
                <p:nvPr/>
              </p:nvSpPr>
              <p:spPr>
                <a:xfrm>
                  <a:off x="10213432" y="4793018"/>
                  <a:ext cx="852698" cy="10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698" h="1081117" extrusionOk="0">
                      <a:moveTo>
                        <a:pt x="53358" y="1081118"/>
                      </a:moveTo>
                      <a:cubicBezTo>
                        <a:pt x="53358" y="1081118"/>
                        <a:pt x="1005968" y="516852"/>
                        <a:pt x="831315" y="238722"/>
                      </a:cubicBezTo>
                      <a:cubicBezTo>
                        <a:pt x="649098" y="-51556"/>
                        <a:pt x="545565" y="165669"/>
                        <a:pt x="514367" y="145957"/>
                      </a:cubicBezTo>
                      <a:cubicBezTo>
                        <a:pt x="485544" y="127680"/>
                        <a:pt x="483225" y="33589"/>
                        <a:pt x="303161" y="3827"/>
                      </a:cubicBezTo>
                      <a:cubicBezTo>
                        <a:pt x="-171874" y="-74692"/>
                        <a:pt x="53358" y="1081118"/>
                        <a:pt x="53358" y="108111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075" name="Google Shape;4075;p47"/>
                <p:cNvSpPr/>
                <p:nvPr/>
              </p:nvSpPr>
              <p:spPr>
                <a:xfrm>
                  <a:off x="10113986" y="5576362"/>
                  <a:ext cx="467483" cy="313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483" h="313583" extrusionOk="0">
                      <a:moveTo>
                        <a:pt x="140049" y="310363"/>
                      </a:moveTo>
                      <a:cubicBezTo>
                        <a:pt x="167050" y="320468"/>
                        <a:pt x="370637" y="307547"/>
                        <a:pt x="431817" y="260833"/>
                      </a:cubicBezTo>
                      <a:cubicBezTo>
                        <a:pt x="493109" y="214120"/>
                        <a:pt x="469862" y="141067"/>
                        <a:pt x="404153" y="102912"/>
                      </a:cubicBezTo>
                      <a:cubicBezTo>
                        <a:pt x="338389" y="64701"/>
                        <a:pt x="273509" y="123784"/>
                        <a:pt x="234912" y="106335"/>
                      </a:cubicBezTo>
                      <a:cubicBezTo>
                        <a:pt x="196315" y="88831"/>
                        <a:pt x="175774" y="26491"/>
                        <a:pt x="120723" y="6447"/>
                      </a:cubicBezTo>
                      <a:cubicBezTo>
                        <a:pt x="71358" y="-11499"/>
                        <a:pt x="-8818" y="6723"/>
                        <a:pt x="791" y="77512"/>
                      </a:cubicBezTo>
                      <a:cubicBezTo>
                        <a:pt x="10399" y="148356"/>
                        <a:pt x="110287" y="299265"/>
                        <a:pt x="140049" y="3103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4076" name="Google Shape;4076;p47"/>
              <p:cNvSpPr/>
              <p:nvPr/>
            </p:nvSpPr>
            <p:spPr>
              <a:xfrm>
                <a:off x="9220181" y="4905936"/>
                <a:ext cx="567883" cy="1467411"/>
              </a:xfrm>
              <a:custGeom>
                <a:avLst/>
                <a:gdLst/>
                <a:ahLst/>
                <a:cxnLst/>
                <a:rect l="l" t="t" r="r" b="b"/>
                <a:pathLst>
                  <a:path w="567883" h="1467411" extrusionOk="0">
                    <a:moveTo>
                      <a:pt x="38506" y="240"/>
                    </a:moveTo>
                    <a:cubicBezTo>
                      <a:pt x="14872" y="2724"/>
                      <a:pt x="-2245" y="23873"/>
                      <a:pt x="240" y="47451"/>
                    </a:cubicBezTo>
                    <a:cubicBezTo>
                      <a:pt x="7031" y="111227"/>
                      <a:pt x="11173" y="175224"/>
                      <a:pt x="19179" y="238834"/>
                    </a:cubicBezTo>
                    <a:cubicBezTo>
                      <a:pt x="28898" y="314979"/>
                      <a:pt x="43199" y="390516"/>
                      <a:pt x="61421" y="465060"/>
                    </a:cubicBezTo>
                    <a:cubicBezTo>
                      <a:pt x="118239" y="696862"/>
                      <a:pt x="207415" y="919830"/>
                      <a:pt x="313819" y="1133135"/>
                    </a:cubicBezTo>
                    <a:cubicBezTo>
                      <a:pt x="366607" y="1238931"/>
                      <a:pt x="424640" y="1341249"/>
                      <a:pt x="482784" y="1444175"/>
                    </a:cubicBezTo>
                    <a:cubicBezTo>
                      <a:pt x="495098" y="1465985"/>
                      <a:pt x="522872" y="1473937"/>
                      <a:pt x="544683" y="1461568"/>
                    </a:cubicBezTo>
                    <a:cubicBezTo>
                      <a:pt x="566439" y="1449254"/>
                      <a:pt x="574390" y="1421204"/>
                      <a:pt x="562077" y="1399449"/>
                    </a:cubicBezTo>
                    <a:cubicBezTo>
                      <a:pt x="516633" y="1319162"/>
                      <a:pt x="470250" y="1239539"/>
                      <a:pt x="427567" y="1157707"/>
                    </a:cubicBezTo>
                    <a:cubicBezTo>
                      <a:pt x="309292" y="930874"/>
                      <a:pt x="207471" y="693163"/>
                      <a:pt x="145683" y="444298"/>
                    </a:cubicBezTo>
                    <a:cubicBezTo>
                      <a:pt x="127957" y="373067"/>
                      <a:pt x="113987" y="300843"/>
                      <a:pt x="104711" y="228011"/>
                    </a:cubicBezTo>
                    <a:cubicBezTo>
                      <a:pt x="96650" y="165008"/>
                      <a:pt x="92453" y="101619"/>
                      <a:pt x="85716" y="38450"/>
                    </a:cubicBezTo>
                    <a:cubicBezTo>
                      <a:pt x="83232" y="14872"/>
                      <a:pt x="62139" y="-2245"/>
                      <a:pt x="38506" y="240"/>
                    </a:cubicBezTo>
                    <a:close/>
                  </a:path>
                </a:pathLst>
              </a:custGeom>
              <a:solidFill>
                <a:srgbClr val="8391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4077" name="Google Shape;4077;p47"/>
              <p:cNvGrpSpPr/>
              <p:nvPr/>
            </p:nvGrpSpPr>
            <p:grpSpPr>
              <a:xfrm>
                <a:off x="7980661" y="3506628"/>
                <a:ext cx="1897178" cy="1487337"/>
                <a:chOff x="7980661" y="3506628"/>
                <a:chExt cx="1897178" cy="1487337"/>
              </a:xfrm>
            </p:grpSpPr>
            <p:sp>
              <p:nvSpPr>
                <p:cNvPr id="4078" name="Google Shape;4078;p47"/>
                <p:cNvSpPr/>
                <p:nvPr/>
              </p:nvSpPr>
              <p:spPr>
                <a:xfrm>
                  <a:off x="7980661" y="3579051"/>
                  <a:ext cx="1897178" cy="1389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7178" h="1389959" extrusionOk="0">
                      <a:moveTo>
                        <a:pt x="1245833" y="1388692"/>
                      </a:moveTo>
                      <a:cubicBezTo>
                        <a:pt x="1211268" y="1396146"/>
                        <a:pt x="1173057" y="1368538"/>
                        <a:pt x="1139816" y="1362574"/>
                      </a:cubicBezTo>
                      <a:cubicBezTo>
                        <a:pt x="1109557" y="1357108"/>
                        <a:pt x="788302" y="1262023"/>
                        <a:pt x="741920" y="1249931"/>
                      </a:cubicBezTo>
                      <a:cubicBezTo>
                        <a:pt x="653406" y="1226850"/>
                        <a:pt x="572457" y="1186431"/>
                        <a:pt x="487974" y="1154018"/>
                      </a:cubicBezTo>
                      <a:cubicBezTo>
                        <a:pt x="435242" y="1133809"/>
                        <a:pt x="381957" y="1114814"/>
                        <a:pt x="330881" y="1090794"/>
                      </a:cubicBezTo>
                      <a:cubicBezTo>
                        <a:pt x="173346" y="1016692"/>
                        <a:pt x="44303" y="921442"/>
                        <a:pt x="6368" y="742096"/>
                      </a:cubicBezTo>
                      <a:cubicBezTo>
                        <a:pt x="-7546" y="676387"/>
                        <a:pt x="2393" y="620342"/>
                        <a:pt x="25971" y="558774"/>
                      </a:cubicBezTo>
                      <a:cubicBezTo>
                        <a:pt x="67715" y="449775"/>
                        <a:pt x="134638" y="384784"/>
                        <a:pt x="248110" y="355519"/>
                      </a:cubicBezTo>
                      <a:cubicBezTo>
                        <a:pt x="283615" y="346353"/>
                        <a:pt x="296702" y="357120"/>
                        <a:pt x="335078" y="363360"/>
                      </a:cubicBezTo>
                      <a:cubicBezTo>
                        <a:pt x="383448" y="371256"/>
                        <a:pt x="446175" y="379263"/>
                        <a:pt x="495153" y="375397"/>
                      </a:cubicBezTo>
                      <a:cubicBezTo>
                        <a:pt x="541094" y="371808"/>
                        <a:pt x="597305" y="343040"/>
                        <a:pt x="638111" y="322168"/>
                      </a:cubicBezTo>
                      <a:cubicBezTo>
                        <a:pt x="746447" y="266674"/>
                        <a:pt x="812267" y="100746"/>
                        <a:pt x="952187" y="119189"/>
                      </a:cubicBezTo>
                      <a:cubicBezTo>
                        <a:pt x="1025792" y="128852"/>
                        <a:pt x="1073114" y="183959"/>
                        <a:pt x="1136171" y="216095"/>
                      </a:cubicBezTo>
                      <a:cubicBezTo>
                        <a:pt x="1198788" y="248066"/>
                        <a:pt x="1269466" y="242379"/>
                        <a:pt x="1336279" y="228188"/>
                      </a:cubicBezTo>
                      <a:cubicBezTo>
                        <a:pt x="1402043" y="214273"/>
                        <a:pt x="1475096" y="170486"/>
                        <a:pt x="1527056" y="128079"/>
                      </a:cubicBezTo>
                      <a:cubicBezTo>
                        <a:pt x="1563002" y="98758"/>
                        <a:pt x="1592322" y="63916"/>
                        <a:pt x="1632079" y="38240"/>
                      </a:cubicBezTo>
                      <a:cubicBezTo>
                        <a:pt x="1676860" y="9361"/>
                        <a:pt x="1733955" y="-19296"/>
                        <a:pt x="1784479" y="17147"/>
                      </a:cubicBezTo>
                      <a:cubicBezTo>
                        <a:pt x="1899221" y="99863"/>
                        <a:pt x="1904411" y="248563"/>
                        <a:pt x="1893092" y="374845"/>
                      </a:cubicBezTo>
                      <a:cubicBezTo>
                        <a:pt x="1889281" y="416534"/>
                        <a:pt x="1887515" y="454524"/>
                        <a:pt x="1870950" y="493729"/>
                      </a:cubicBezTo>
                      <a:cubicBezTo>
                        <a:pt x="1813689" y="629121"/>
                        <a:pt x="1725728" y="747231"/>
                        <a:pt x="1642902" y="867550"/>
                      </a:cubicBezTo>
                      <a:cubicBezTo>
                        <a:pt x="1556045" y="993722"/>
                        <a:pt x="1463169" y="1116249"/>
                        <a:pt x="1378576" y="1243801"/>
                      </a:cubicBezTo>
                      <a:cubicBezTo>
                        <a:pt x="1352900" y="1282564"/>
                        <a:pt x="1327058" y="1314921"/>
                        <a:pt x="1292603" y="1346009"/>
                      </a:cubicBezTo>
                      <a:cubicBezTo>
                        <a:pt x="1268914" y="1367267"/>
                        <a:pt x="1277031" y="1381900"/>
                        <a:pt x="1245833" y="138869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079" name="Google Shape;4079;p47"/>
                <p:cNvSpPr/>
                <p:nvPr/>
              </p:nvSpPr>
              <p:spPr>
                <a:xfrm>
                  <a:off x="8341272" y="3506628"/>
                  <a:ext cx="1103728" cy="146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728" h="1467464" extrusionOk="0">
                      <a:moveTo>
                        <a:pt x="892401" y="1467464"/>
                      </a:moveTo>
                      <a:cubicBezTo>
                        <a:pt x="892401" y="1467464"/>
                        <a:pt x="-240826" y="526726"/>
                        <a:pt x="46746" y="197961"/>
                      </a:cubicBezTo>
                      <a:cubicBezTo>
                        <a:pt x="346908" y="-145159"/>
                        <a:pt x="437520" y="161849"/>
                        <a:pt x="482633" y="142468"/>
                      </a:cubicBezTo>
                      <a:cubicBezTo>
                        <a:pt x="524321" y="124522"/>
                        <a:pt x="547071" y="1387"/>
                        <a:pt x="789807" y="7"/>
                      </a:cubicBezTo>
                      <a:cubicBezTo>
                        <a:pt x="1430273" y="-3693"/>
                        <a:pt x="892401" y="1467464"/>
                        <a:pt x="892401" y="14674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080" name="Google Shape;4080;p47"/>
                <p:cNvSpPr/>
                <p:nvPr/>
              </p:nvSpPr>
              <p:spPr>
                <a:xfrm>
                  <a:off x="8840450" y="4595671"/>
                  <a:ext cx="643591" cy="398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591" h="398294" extrusionOk="0">
                      <a:moveTo>
                        <a:pt x="407303" y="397637"/>
                      </a:moveTo>
                      <a:cubicBezTo>
                        <a:pt x="369810" y="405257"/>
                        <a:pt x="105043" y="345622"/>
                        <a:pt x="34364" y="271465"/>
                      </a:cubicBezTo>
                      <a:cubicBezTo>
                        <a:pt x="-36314" y="197308"/>
                        <a:pt x="9516" y="106200"/>
                        <a:pt x="103827" y="69811"/>
                      </a:cubicBezTo>
                      <a:cubicBezTo>
                        <a:pt x="198139" y="33423"/>
                        <a:pt x="271081" y="124587"/>
                        <a:pt x="325360" y="109733"/>
                      </a:cubicBezTo>
                      <a:cubicBezTo>
                        <a:pt x="379749" y="94880"/>
                        <a:pt x="419782" y="17244"/>
                        <a:pt x="496203" y="2446"/>
                      </a:cubicBezTo>
                      <a:cubicBezTo>
                        <a:pt x="564893" y="-10806"/>
                        <a:pt x="666438" y="29944"/>
                        <a:pt x="638995" y="120943"/>
                      </a:cubicBezTo>
                      <a:cubicBezTo>
                        <a:pt x="611552" y="211885"/>
                        <a:pt x="448716" y="389244"/>
                        <a:pt x="407303" y="3976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4081" name="Google Shape;4081;p47"/>
              <p:cNvSpPr/>
              <p:nvPr/>
            </p:nvSpPr>
            <p:spPr>
              <a:xfrm>
                <a:off x="7764543" y="5108662"/>
                <a:ext cx="1401351" cy="974017"/>
              </a:xfrm>
              <a:custGeom>
                <a:avLst/>
                <a:gdLst/>
                <a:ahLst/>
                <a:cxnLst/>
                <a:rect l="l" t="t" r="r" b="b"/>
                <a:pathLst>
                  <a:path w="1401351" h="974017" extrusionOk="0">
                    <a:moveTo>
                      <a:pt x="615413" y="783972"/>
                    </a:moveTo>
                    <a:cubicBezTo>
                      <a:pt x="286759" y="783972"/>
                      <a:pt x="867922" y="531684"/>
                      <a:pt x="858867" y="520309"/>
                    </a:cubicBezTo>
                    <a:cubicBezTo>
                      <a:pt x="837994" y="494081"/>
                      <a:pt x="662403" y="601700"/>
                      <a:pt x="521985" y="595073"/>
                    </a:cubicBezTo>
                    <a:cubicBezTo>
                      <a:pt x="381568" y="588447"/>
                      <a:pt x="120500" y="503357"/>
                      <a:pt x="111168" y="447753"/>
                    </a:cubicBezTo>
                    <a:cubicBezTo>
                      <a:pt x="101836" y="392149"/>
                      <a:pt x="358818" y="381216"/>
                      <a:pt x="484658" y="372713"/>
                    </a:cubicBezTo>
                    <a:cubicBezTo>
                      <a:pt x="610499" y="364209"/>
                      <a:pt x="819221" y="367246"/>
                      <a:pt x="824522" y="350460"/>
                    </a:cubicBezTo>
                    <a:cubicBezTo>
                      <a:pt x="828718" y="336987"/>
                      <a:pt x="688024" y="212582"/>
                      <a:pt x="481897" y="150297"/>
                    </a:cubicBezTo>
                    <a:cubicBezTo>
                      <a:pt x="275771" y="88012"/>
                      <a:pt x="-2414" y="114130"/>
                      <a:pt x="16" y="101319"/>
                    </a:cubicBezTo>
                    <a:cubicBezTo>
                      <a:pt x="2500" y="88509"/>
                      <a:pt x="291508" y="69459"/>
                      <a:pt x="480628" y="103693"/>
                    </a:cubicBezTo>
                    <a:cubicBezTo>
                      <a:pt x="669692" y="137928"/>
                      <a:pt x="773777" y="251676"/>
                      <a:pt x="777642" y="248308"/>
                    </a:cubicBezTo>
                    <a:cubicBezTo>
                      <a:pt x="782612" y="244056"/>
                      <a:pt x="711492" y="185802"/>
                      <a:pt x="690896" y="122081"/>
                    </a:cubicBezTo>
                    <a:cubicBezTo>
                      <a:pt x="670354" y="58360"/>
                      <a:pt x="658759" y="8554"/>
                      <a:pt x="667318" y="2646"/>
                    </a:cubicBezTo>
                    <a:cubicBezTo>
                      <a:pt x="685981" y="-10165"/>
                      <a:pt x="774274" y="23960"/>
                      <a:pt x="869910" y="96019"/>
                    </a:cubicBezTo>
                    <a:cubicBezTo>
                      <a:pt x="965547" y="168077"/>
                      <a:pt x="1062619" y="291212"/>
                      <a:pt x="1084154" y="278181"/>
                    </a:cubicBezTo>
                    <a:cubicBezTo>
                      <a:pt x="1102321" y="267192"/>
                      <a:pt x="1113916" y="121860"/>
                      <a:pt x="1141138" y="117498"/>
                    </a:cubicBezTo>
                    <a:cubicBezTo>
                      <a:pt x="1311374" y="90165"/>
                      <a:pt x="1412421" y="896781"/>
                      <a:pt x="1400384" y="952495"/>
                    </a:cubicBezTo>
                    <a:cubicBezTo>
                      <a:pt x="1379346" y="1050120"/>
                      <a:pt x="1218553" y="783972"/>
                      <a:pt x="615413" y="783972"/>
                    </a:cubicBezTo>
                    <a:close/>
                  </a:path>
                </a:pathLst>
              </a:custGeom>
              <a:solidFill>
                <a:srgbClr val="495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82" name="Google Shape;4082;p47"/>
              <p:cNvSpPr/>
              <p:nvPr/>
            </p:nvSpPr>
            <p:spPr>
              <a:xfrm>
                <a:off x="7079201" y="5303685"/>
                <a:ext cx="2079928" cy="1085077"/>
              </a:xfrm>
              <a:custGeom>
                <a:avLst/>
                <a:gdLst/>
                <a:ahLst/>
                <a:cxnLst/>
                <a:rect l="l" t="t" r="r" b="b"/>
                <a:pathLst>
                  <a:path w="2079928" h="1085077" extrusionOk="0">
                    <a:moveTo>
                      <a:pt x="2079928" y="1085077"/>
                    </a:moveTo>
                    <a:cubicBezTo>
                      <a:pt x="2079928" y="1085077"/>
                      <a:pt x="1617041" y="829752"/>
                      <a:pt x="1342555" y="812414"/>
                    </a:cubicBezTo>
                    <a:cubicBezTo>
                      <a:pt x="1068070" y="795075"/>
                      <a:pt x="656976" y="781216"/>
                      <a:pt x="412860" y="609158"/>
                    </a:cubicBezTo>
                    <a:cubicBezTo>
                      <a:pt x="5301" y="321917"/>
                      <a:pt x="0" y="0"/>
                      <a:pt x="0" y="0"/>
                    </a:cubicBezTo>
                    <a:cubicBezTo>
                      <a:pt x="0" y="0"/>
                      <a:pt x="337599" y="269074"/>
                      <a:pt x="601814" y="360293"/>
                    </a:cubicBezTo>
                    <a:cubicBezTo>
                      <a:pt x="797670" y="427935"/>
                      <a:pt x="970998" y="385472"/>
                      <a:pt x="1284301" y="451126"/>
                    </a:cubicBezTo>
                    <a:cubicBezTo>
                      <a:pt x="1549731" y="506785"/>
                      <a:pt x="2079928" y="1085077"/>
                      <a:pt x="2079928" y="1085077"/>
                    </a:cubicBezTo>
                    <a:close/>
                  </a:path>
                </a:pathLst>
              </a:custGeom>
              <a:solidFill>
                <a:srgbClr val="899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4083" name="Google Shape;4083;p47"/>
              <p:cNvGrpSpPr/>
              <p:nvPr/>
            </p:nvGrpSpPr>
            <p:grpSpPr>
              <a:xfrm>
                <a:off x="8526729" y="5379246"/>
                <a:ext cx="1404340" cy="1480661"/>
                <a:chOff x="8526729" y="5379246"/>
                <a:chExt cx="1404340" cy="1480661"/>
              </a:xfrm>
            </p:grpSpPr>
            <p:sp>
              <p:nvSpPr>
                <p:cNvPr id="4084" name="Google Shape;4084;p47"/>
                <p:cNvSpPr/>
                <p:nvPr/>
              </p:nvSpPr>
              <p:spPr>
                <a:xfrm>
                  <a:off x="8526729" y="5379246"/>
                  <a:ext cx="1404340" cy="1480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340" h="1480661" extrusionOk="0">
                      <a:moveTo>
                        <a:pt x="521413" y="470760"/>
                      </a:moveTo>
                      <a:cubicBezTo>
                        <a:pt x="521413" y="470760"/>
                        <a:pt x="438698" y="-13938"/>
                        <a:pt x="701091" y="308"/>
                      </a:cubicBezTo>
                      <a:cubicBezTo>
                        <a:pt x="963373" y="14554"/>
                        <a:pt x="855092" y="499308"/>
                        <a:pt x="855092" y="499308"/>
                      </a:cubicBezTo>
                      <a:cubicBezTo>
                        <a:pt x="855092" y="499308"/>
                        <a:pt x="1140179" y="91583"/>
                        <a:pt x="1325544" y="331060"/>
                      </a:cubicBezTo>
                      <a:cubicBezTo>
                        <a:pt x="1536088" y="603117"/>
                        <a:pt x="1083195" y="753086"/>
                        <a:pt x="1083195" y="753086"/>
                      </a:cubicBezTo>
                      <a:cubicBezTo>
                        <a:pt x="1083195" y="753086"/>
                        <a:pt x="1509639" y="876222"/>
                        <a:pt x="1379712" y="1106644"/>
                      </a:cubicBezTo>
                      <a:cubicBezTo>
                        <a:pt x="1165855" y="1485877"/>
                        <a:pt x="866467" y="1049604"/>
                        <a:pt x="866467" y="1049604"/>
                      </a:cubicBezTo>
                      <a:cubicBezTo>
                        <a:pt x="866467" y="1049604"/>
                        <a:pt x="980491" y="1465888"/>
                        <a:pt x="701145" y="1480134"/>
                      </a:cubicBezTo>
                      <a:cubicBezTo>
                        <a:pt x="347700" y="1498190"/>
                        <a:pt x="475859" y="1046733"/>
                        <a:pt x="475859" y="1046733"/>
                      </a:cubicBezTo>
                      <a:cubicBezTo>
                        <a:pt x="475859" y="1046733"/>
                        <a:pt x="256314" y="1374614"/>
                        <a:pt x="65262" y="1177874"/>
                      </a:cubicBezTo>
                      <a:cubicBezTo>
                        <a:pt x="-156822" y="949163"/>
                        <a:pt x="259131" y="727356"/>
                        <a:pt x="259131" y="727356"/>
                      </a:cubicBezTo>
                      <a:cubicBezTo>
                        <a:pt x="259131" y="727356"/>
                        <a:pt x="-128661" y="610460"/>
                        <a:pt x="59520" y="362368"/>
                      </a:cubicBezTo>
                      <a:cubicBezTo>
                        <a:pt x="287954" y="61268"/>
                        <a:pt x="521413" y="470760"/>
                        <a:pt x="521413" y="47076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085" name="Google Shape;4085;p47"/>
                <p:cNvSpPr/>
                <p:nvPr/>
              </p:nvSpPr>
              <p:spPr>
                <a:xfrm>
                  <a:off x="8968905" y="5947575"/>
                  <a:ext cx="476139" cy="476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139" h="476194" extrusionOk="0">
                      <a:moveTo>
                        <a:pt x="0" y="238097"/>
                      </a:moveTo>
                      <a:cubicBezTo>
                        <a:pt x="0" y="106625"/>
                        <a:pt x="106569" y="0"/>
                        <a:pt x="238097" y="0"/>
                      </a:cubicBezTo>
                      <a:cubicBezTo>
                        <a:pt x="369514" y="0"/>
                        <a:pt x="476139" y="106570"/>
                        <a:pt x="476139" y="238097"/>
                      </a:cubicBezTo>
                      <a:cubicBezTo>
                        <a:pt x="476139" y="369570"/>
                        <a:pt x="369514" y="476195"/>
                        <a:pt x="238097" y="476195"/>
                      </a:cubicBezTo>
                      <a:cubicBezTo>
                        <a:pt x="106569" y="476195"/>
                        <a:pt x="0" y="369570"/>
                        <a:pt x="0" y="2380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4086" name="Google Shape;4086;p47"/>
              <p:cNvGrpSpPr/>
              <p:nvPr/>
            </p:nvGrpSpPr>
            <p:grpSpPr>
              <a:xfrm>
                <a:off x="10693616" y="5959907"/>
                <a:ext cx="754516" cy="687629"/>
                <a:chOff x="10693616" y="5959907"/>
                <a:chExt cx="754516" cy="687629"/>
              </a:xfrm>
            </p:grpSpPr>
            <p:sp>
              <p:nvSpPr>
                <p:cNvPr id="4087" name="Google Shape;4087;p47"/>
                <p:cNvSpPr/>
                <p:nvPr/>
              </p:nvSpPr>
              <p:spPr>
                <a:xfrm>
                  <a:off x="10693616" y="5959907"/>
                  <a:ext cx="754516" cy="687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516" h="687629" extrusionOk="0">
                      <a:moveTo>
                        <a:pt x="357371" y="186561"/>
                      </a:moveTo>
                      <a:cubicBezTo>
                        <a:pt x="357371" y="186561"/>
                        <a:pt x="417503" y="-49715"/>
                        <a:pt x="533459" y="9534"/>
                      </a:cubicBezTo>
                      <a:cubicBezTo>
                        <a:pt x="649526" y="68782"/>
                        <a:pt x="502813" y="266626"/>
                        <a:pt x="502813" y="266626"/>
                      </a:cubicBezTo>
                      <a:cubicBezTo>
                        <a:pt x="502813" y="266626"/>
                        <a:pt x="714130" y="139294"/>
                        <a:pt x="749801" y="285124"/>
                      </a:cubicBezTo>
                      <a:cubicBezTo>
                        <a:pt x="790441" y="450776"/>
                        <a:pt x="555049" y="427530"/>
                        <a:pt x="555049" y="427530"/>
                      </a:cubicBezTo>
                      <a:cubicBezTo>
                        <a:pt x="555049" y="427530"/>
                        <a:pt x="723518" y="569162"/>
                        <a:pt x="618218" y="647405"/>
                      </a:cubicBezTo>
                      <a:cubicBezTo>
                        <a:pt x="444945" y="776172"/>
                        <a:pt x="397182" y="518251"/>
                        <a:pt x="397182" y="518251"/>
                      </a:cubicBezTo>
                      <a:cubicBezTo>
                        <a:pt x="397182" y="518251"/>
                        <a:pt x="365046" y="729845"/>
                        <a:pt x="235562" y="680039"/>
                      </a:cubicBezTo>
                      <a:cubicBezTo>
                        <a:pt x="71787" y="617091"/>
                        <a:pt x="220708" y="438352"/>
                        <a:pt x="220708" y="438352"/>
                      </a:cubicBezTo>
                      <a:cubicBezTo>
                        <a:pt x="220708" y="438352"/>
                        <a:pt x="55221" y="542713"/>
                        <a:pt x="8287" y="415106"/>
                      </a:cubicBezTo>
                      <a:cubicBezTo>
                        <a:pt x="-46324" y="266792"/>
                        <a:pt x="186859" y="250006"/>
                        <a:pt x="186859" y="250006"/>
                      </a:cubicBezTo>
                      <a:cubicBezTo>
                        <a:pt x="186859" y="250006"/>
                        <a:pt x="34681" y="118975"/>
                        <a:pt x="169853" y="44487"/>
                      </a:cubicBezTo>
                      <a:cubicBezTo>
                        <a:pt x="334069" y="-45959"/>
                        <a:pt x="357371" y="186561"/>
                        <a:pt x="357371" y="18656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088" name="Google Shape;4088;p47"/>
                <p:cNvSpPr/>
                <p:nvPr/>
              </p:nvSpPr>
              <p:spPr>
                <a:xfrm>
                  <a:off x="10937356" y="6212428"/>
                  <a:ext cx="236096" cy="236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096" h="236105" extrusionOk="0">
                      <a:moveTo>
                        <a:pt x="10154" y="70152"/>
                      </a:moveTo>
                      <a:cubicBezTo>
                        <a:pt x="36658" y="10572"/>
                        <a:pt x="106398" y="-16264"/>
                        <a:pt x="165977" y="10186"/>
                      </a:cubicBezTo>
                      <a:cubicBezTo>
                        <a:pt x="225501" y="36634"/>
                        <a:pt x="252337" y="106429"/>
                        <a:pt x="225943" y="165954"/>
                      </a:cubicBezTo>
                      <a:cubicBezTo>
                        <a:pt x="199439" y="225533"/>
                        <a:pt x="129699" y="252369"/>
                        <a:pt x="70120" y="225920"/>
                      </a:cubicBezTo>
                      <a:cubicBezTo>
                        <a:pt x="10595" y="199470"/>
                        <a:pt x="-16240" y="129731"/>
                        <a:pt x="10154" y="701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4089" name="Google Shape;4089;p47"/>
            <p:cNvGrpSpPr/>
            <p:nvPr/>
          </p:nvGrpSpPr>
          <p:grpSpPr>
            <a:xfrm>
              <a:off x="11335042" y="5211986"/>
              <a:ext cx="600214" cy="491175"/>
              <a:chOff x="10100277" y="3967778"/>
              <a:chExt cx="875330" cy="716312"/>
            </a:xfrm>
          </p:grpSpPr>
          <p:grpSp>
            <p:nvGrpSpPr>
              <p:cNvPr id="4090" name="Google Shape;4090;p47"/>
              <p:cNvGrpSpPr/>
              <p:nvPr/>
            </p:nvGrpSpPr>
            <p:grpSpPr>
              <a:xfrm>
                <a:off x="10242868" y="3967778"/>
                <a:ext cx="732739" cy="629058"/>
                <a:chOff x="10242868" y="3967778"/>
                <a:chExt cx="732739" cy="629058"/>
              </a:xfrm>
            </p:grpSpPr>
            <p:grpSp>
              <p:nvGrpSpPr>
                <p:cNvPr id="4091" name="Google Shape;4091;p47"/>
                <p:cNvGrpSpPr/>
                <p:nvPr/>
              </p:nvGrpSpPr>
              <p:grpSpPr>
                <a:xfrm>
                  <a:off x="10286667" y="3967778"/>
                  <a:ext cx="688940" cy="628988"/>
                  <a:chOff x="10286667" y="3967778"/>
                  <a:chExt cx="688940" cy="628988"/>
                </a:xfrm>
              </p:grpSpPr>
              <p:sp>
                <p:nvSpPr>
                  <p:cNvPr id="4092" name="Google Shape;4092;p47"/>
                  <p:cNvSpPr/>
                  <p:nvPr/>
                </p:nvSpPr>
                <p:spPr>
                  <a:xfrm>
                    <a:off x="10286667" y="3967778"/>
                    <a:ext cx="688940" cy="628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8940" h="628988" extrusionOk="0">
                        <a:moveTo>
                          <a:pt x="43955" y="525702"/>
                        </a:moveTo>
                        <a:cubicBezTo>
                          <a:pt x="-49474" y="411402"/>
                          <a:pt x="9278" y="149506"/>
                          <a:pt x="189397" y="58066"/>
                        </a:cubicBezTo>
                        <a:cubicBezTo>
                          <a:pt x="369461" y="-33319"/>
                          <a:pt x="564213" y="-24539"/>
                          <a:pt x="652560" y="139898"/>
                        </a:cubicBezTo>
                        <a:cubicBezTo>
                          <a:pt x="732239" y="288101"/>
                          <a:pt x="677298" y="445913"/>
                          <a:pt x="524291" y="560876"/>
                        </a:cubicBezTo>
                        <a:cubicBezTo>
                          <a:pt x="394088" y="658721"/>
                          <a:pt x="149309" y="654690"/>
                          <a:pt x="43955" y="525702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093" name="Google Shape;4093;p47"/>
                  <p:cNvSpPr/>
                  <p:nvPr/>
                </p:nvSpPr>
                <p:spPr>
                  <a:xfrm>
                    <a:off x="10539122" y="4097019"/>
                    <a:ext cx="405460" cy="24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460" h="241410" extrusionOk="0">
                        <a:moveTo>
                          <a:pt x="0" y="241411"/>
                        </a:moveTo>
                        <a:lnTo>
                          <a:pt x="393313" y="0"/>
                        </a:lnTo>
                        <a:cubicBezTo>
                          <a:pt x="393313" y="0"/>
                          <a:pt x="397455" y="3865"/>
                          <a:pt x="400491" y="9000"/>
                        </a:cubicBezTo>
                        <a:cubicBezTo>
                          <a:pt x="403584" y="14136"/>
                          <a:pt x="405461" y="20486"/>
                          <a:pt x="405461" y="20486"/>
                        </a:cubicBezTo>
                        <a:lnTo>
                          <a:pt x="0" y="2414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094" name="Google Shape;4094;p47"/>
                  <p:cNvSpPr/>
                  <p:nvPr/>
                </p:nvSpPr>
                <p:spPr>
                  <a:xfrm>
                    <a:off x="10643428" y="4496628"/>
                    <a:ext cx="65652" cy="65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52" h="65653" extrusionOk="0">
                        <a:moveTo>
                          <a:pt x="32854" y="0"/>
                        </a:moveTo>
                        <a:cubicBezTo>
                          <a:pt x="14798" y="0"/>
                          <a:pt x="0" y="14743"/>
                          <a:pt x="0" y="32910"/>
                        </a:cubicBezTo>
                        <a:cubicBezTo>
                          <a:pt x="0" y="51076"/>
                          <a:pt x="14853" y="65654"/>
                          <a:pt x="32854" y="65654"/>
                        </a:cubicBezTo>
                        <a:cubicBezTo>
                          <a:pt x="51021" y="65654"/>
                          <a:pt x="65653" y="51021"/>
                          <a:pt x="65653" y="32910"/>
                        </a:cubicBezTo>
                        <a:cubicBezTo>
                          <a:pt x="65653" y="14799"/>
                          <a:pt x="50966" y="0"/>
                          <a:pt x="3285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095" name="Google Shape;4095;p47"/>
                  <p:cNvSpPr/>
                  <p:nvPr/>
                </p:nvSpPr>
                <p:spPr>
                  <a:xfrm>
                    <a:off x="10691081" y="4293428"/>
                    <a:ext cx="101047" cy="101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047" h="101047" extrusionOk="0">
                        <a:moveTo>
                          <a:pt x="50523" y="0"/>
                        </a:moveTo>
                        <a:cubicBezTo>
                          <a:pt x="22584" y="0"/>
                          <a:pt x="0" y="22639"/>
                          <a:pt x="0" y="50524"/>
                        </a:cubicBezTo>
                        <a:cubicBezTo>
                          <a:pt x="0" y="78464"/>
                          <a:pt x="22584" y="101048"/>
                          <a:pt x="50523" y="101048"/>
                        </a:cubicBezTo>
                        <a:cubicBezTo>
                          <a:pt x="78408" y="101048"/>
                          <a:pt x="101047" y="78409"/>
                          <a:pt x="101047" y="50524"/>
                        </a:cubicBezTo>
                        <a:cubicBezTo>
                          <a:pt x="101047" y="22639"/>
                          <a:pt x="78464" y="0"/>
                          <a:pt x="5052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096" name="Google Shape;4096;p47"/>
                  <p:cNvSpPr/>
                  <p:nvPr/>
                </p:nvSpPr>
                <p:spPr>
                  <a:xfrm>
                    <a:off x="10903557" y="4268359"/>
                    <a:ext cx="70070" cy="80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070" h="80672" extrusionOk="0">
                        <a:moveTo>
                          <a:pt x="40419" y="0"/>
                        </a:moveTo>
                        <a:cubicBezTo>
                          <a:pt x="18111" y="0"/>
                          <a:pt x="0" y="18001"/>
                          <a:pt x="0" y="40253"/>
                        </a:cubicBezTo>
                        <a:cubicBezTo>
                          <a:pt x="0" y="62561"/>
                          <a:pt x="18111" y="80673"/>
                          <a:pt x="40419" y="80673"/>
                        </a:cubicBezTo>
                        <a:cubicBezTo>
                          <a:pt x="45112" y="80673"/>
                          <a:pt x="49364" y="79403"/>
                          <a:pt x="53616" y="77912"/>
                        </a:cubicBezTo>
                        <a:cubicBezTo>
                          <a:pt x="61622" y="56763"/>
                          <a:pt x="67254" y="35229"/>
                          <a:pt x="70071" y="13473"/>
                        </a:cubicBezTo>
                        <a:cubicBezTo>
                          <a:pt x="62782" y="5301"/>
                          <a:pt x="52346" y="0"/>
                          <a:pt x="4041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097" name="Google Shape;4097;p47"/>
                  <p:cNvSpPr/>
                  <p:nvPr/>
                </p:nvSpPr>
                <p:spPr>
                  <a:xfrm>
                    <a:off x="10586758" y="4110866"/>
                    <a:ext cx="101246" cy="101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246" h="101162" extrusionOk="0">
                        <a:moveTo>
                          <a:pt x="54902" y="179"/>
                        </a:moveTo>
                        <a:cubicBezTo>
                          <a:pt x="35301" y="-1478"/>
                          <a:pt x="15643" y="8461"/>
                          <a:pt x="5869" y="26959"/>
                        </a:cubicBezTo>
                        <a:cubicBezTo>
                          <a:pt x="-7217" y="51641"/>
                          <a:pt x="2335" y="82287"/>
                          <a:pt x="27018" y="95318"/>
                        </a:cubicBezTo>
                        <a:cubicBezTo>
                          <a:pt x="51700" y="108349"/>
                          <a:pt x="82345" y="98852"/>
                          <a:pt x="95377" y="74170"/>
                        </a:cubicBezTo>
                        <a:cubicBezTo>
                          <a:pt x="108464" y="49488"/>
                          <a:pt x="98910" y="19008"/>
                          <a:pt x="74228" y="5976"/>
                        </a:cubicBezTo>
                        <a:cubicBezTo>
                          <a:pt x="67989" y="2718"/>
                          <a:pt x="61418" y="786"/>
                          <a:pt x="54902" y="17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098" name="Google Shape;4098;p47"/>
                  <p:cNvSpPr/>
                  <p:nvPr/>
                </p:nvSpPr>
                <p:spPr>
                  <a:xfrm>
                    <a:off x="10722645" y="3970019"/>
                    <a:ext cx="80503" cy="69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03" h="69394" extrusionOk="0">
                        <a:moveTo>
                          <a:pt x="12775" y="0"/>
                        </a:moveTo>
                        <a:cubicBezTo>
                          <a:pt x="9628" y="2982"/>
                          <a:pt x="6812" y="6240"/>
                          <a:pt x="4658" y="10271"/>
                        </a:cubicBezTo>
                        <a:cubicBezTo>
                          <a:pt x="-5778" y="29983"/>
                          <a:pt x="1952" y="54334"/>
                          <a:pt x="21555" y="64715"/>
                        </a:cubicBezTo>
                        <a:cubicBezTo>
                          <a:pt x="41267" y="75096"/>
                          <a:pt x="65618" y="67641"/>
                          <a:pt x="76054" y="47929"/>
                        </a:cubicBezTo>
                        <a:cubicBezTo>
                          <a:pt x="81686" y="37162"/>
                          <a:pt x="81686" y="25179"/>
                          <a:pt x="77655" y="14633"/>
                        </a:cubicBezTo>
                        <a:cubicBezTo>
                          <a:pt x="57004" y="7179"/>
                          <a:pt x="35304" y="2540"/>
                          <a:pt x="1277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099" name="Google Shape;4099;p47"/>
                  <p:cNvSpPr/>
                  <p:nvPr/>
                </p:nvSpPr>
                <p:spPr>
                  <a:xfrm>
                    <a:off x="10409885" y="4099935"/>
                    <a:ext cx="65609" cy="65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09" h="65672" extrusionOk="0">
                        <a:moveTo>
                          <a:pt x="35698" y="122"/>
                        </a:moveTo>
                        <a:cubicBezTo>
                          <a:pt x="22944" y="-983"/>
                          <a:pt x="10188" y="5478"/>
                          <a:pt x="3783" y="17515"/>
                        </a:cubicBezTo>
                        <a:cubicBezTo>
                          <a:pt x="-4665" y="33528"/>
                          <a:pt x="1519" y="53351"/>
                          <a:pt x="17532" y="61855"/>
                        </a:cubicBezTo>
                        <a:cubicBezTo>
                          <a:pt x="33600" y="70303"/>
                          <a:pt x="53368" y="64284"/>
                          <a:pt x="61816" y="48216"/>
                        </a:cubicBezTo>
                        <a:cubicBezTo>
                          <a:pt x="70265" y="32203"/>
                          <a:pt x="64135" y="12380"/>
                          <a:pt x="48067" y="3876"/>
                        </a:cubicBezTo>
                        <a:cubicBezTo>
                          <a:pt x="44147" y="1778"/>
                          <a:pt x="39950" y="508"/>
                          <a:pt x="35698" y="12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00" name="Google Shape;4100;p47"/>
                  <p:cNvSpPr/>
                  <p:nvPr/>
                </p:nvSpPr>
                <p:spPr>
                  <a:xfrm>
                    <a:off x="10378823" y="3999405"/>
                    <a:ext cx="328704" cy="271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704" h="271523" extrusionOk="0">
                        <a:moveTo>
                          <a:pt x="321479" y="101"/>
                        </a:moveTo>
                        <a:cubicBezTo>
                          <a:pt x="287023" y="-2108"/>
                          <a:pt x="178963" y="32403"/>
                          <a:pt x="122530" y="53772"/>
                        </a:cubicBezTo>
                        <a:cubicBezTo>
                          <a:pt x="62178" y="76688"/>
                          <a:pt x="-43950" y="170115"/>
                          <a:pt x="19606" y="244549"/>
                        </a:cubicBezTo>
                        <a:cubicBezTo>
                          <a:pt x="75264" y="309650"/>
                          <a:pt x="132911" y="246978"/>
                          <a:pt x="180840" y="162054"/>
                        </a:cubicBezTo>
                        <a:cubicBezTo>
                          <a:pt x="260905" y="20421"/>
                          <a:pt x="355824" y="2310"/>
                          <a:pt x="321479" y="10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29803"/>
                        </a:srgbClr>
                      </a:gs>
                      <a:gs pos="100000">
                        <a:srgbClr val="FFFFFF">
                          <a:alpha val="22745"/>
                        </a:srgbClr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  <p:sp>
              <p:nvSpPr>
                <p:cNvPr id="4101" name="Google Shape;4101;p47"/>
                <p:cNvSpPr/>
                <p:nvPr/>
              </p:nvSpPr>
              <p:spPr>
                <a:xfrm>
                  <a:off x="10375955" y="4272122"/>
                  <a:ext cx="161974" cy="23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74" h="232070" extrusionOk="0">
                      <a:moveTo>
                        <a:pt x="0" y="14128"/>
                      </a:moveTo>
                      <a:cubicBezTo>
                        <a:pt x="0" y="14128"/>
                        <a:pt x="65875" y="-46943"/>
                        <a:pt x="139756" y="84861"/>
                      </a:cubicBezTo>
                      <a:cubicBezTo>
                        <a:pt x="198396" y="189498"/>
                        <a:pt x="122417" y="232071"/>
                        <a:pt x="122417" y="232071"/>
                      </a:cubicBezTo>
                      <a:lnTo>
                        <a:pt x="0" y="14128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02" name="Google Shape;4102;p47"/>
                <p:cNvSpPr/>
                <p:nvPr/>
              </p:nvSpPr>
              <p:spPr>
                <a:xfrm>
                  <a:off x="10242868" y="4205246"/>
                  <a:ext cx="309557" cy="39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57" h="391590" extrusionOk="0">
                      <a:moveTo>
                        <a:pt x="73784" y="0"/>
                      </a:moveTo>
                      <a:cubicBezTo>
                        <a:pt x="73784" y="0"/>
                        <a:pt x="128007" y="32909"/>
                        <a:pt x="156002" y="70733"/>
                      </a:cubicBezTo>
                      <a:cubicBezTo>
                        <a:pt x="192280" y="119711"/>
                        <a:pt x="206968" y="153780"/>
                        <a:pt x="214312" y="146768"/>
                      </a:cubicBezTo>
                      <a:cubicBezTo>
                        <a:pt x="218122" y="143234"/>
                        <a:pt x="217846" y="91109"/>
                        <a:pt x="236509" y="88513"/>
                      </a:cubicBezTo>
                      <a:cubicBezTo>
                        <a:pt x="283665" y="81942"/>
                        <a:pt x="323421" y="155879"/>
                        <a:pt x="304924" y="183377"/>
                      </a:cubicBezTo>
                      <a:cubicBezTo>
                        <a:pt x="291948" y="202758"/>
                        <a:pt x="240761" y="185144"/>
                        <a:pt x="238663" y="192156"/>
                      </a:cubicBezTo>
                      <a:cubicBezTo>
                        <a:pt x="235847" y="201709"/>
                        <a:pt x="260860" y="227937"/>
                        <a:pt x="280242" y="290333"/>
                      </a:cubicBezTo>
                      <a:cubicBezTo>
                        <a:pt x="299623" y="352729"/>
                        <a:pt x="287144" y="385197"/>
                        <a:pt x="287144" y="385197"/>
                      </a:cubicBezTo>
                      <a:cubicBezTo>
                        <a:pt x="287144" y="385197"/>
                        <a:pt x="120277" y="429591"/>
                        <a:pt x="31763" y="284425"/>
                      </a:cubicBezTo>
                      <a:cubicBezTo>
                        <a:pt x="-59069" y="135227"/>
                        <a:pt x="73784" y="0"/>
                        <a:pt x="7378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4103" name="Google Shape;4103;p47"/>
                <p:cNvGrpSpPr/>
                <p:nvPr/>
              </p:nvGrpSpPr>
              <p:grpSpPr>
                <a:xfrm>
                  <a:off x="10244758" y="4244947"/>
                  <a:ext cx="240361" cy="351157"/>
                  <a:chOff x="10244758" y="4244947"/>
                  <a:chExt cx="240361" cy="351157"/>
                </a:xfrm>
              </p:grpSpPr>
              <p:sp>
                <p:nvSpPr>
                  <p:cNvPr id="4104" name="Google Shape;4104;p47"/>
                  <p:cNvSpPr/>
                  <p:nvPr/>
                </p:nvSpPr>
                <p:spPr>
                  <a:xfrm>
                    <a:off x="10244758" y="4244947"/>
                    <a:ext cx="92268" cy="115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268" h="115735" extrusionOk="0">
                        <a:moveTo>
                          <a:pt x="40750" y="0"/>
                        </a:moveTo>
                        <a:cubicBezTo>
                          <a:pt x="24296" y="25455"/>
                          <a:pt x="6461" y="60849"/>
                          <a:pt x="0" y="103422"/>
                        </a:cubicBezTo>
                        <a:cubicBezTo>
                          <a:pt x="9718" y="110600"/>
                          <a:pt x="21038" y="115735"/>
                          <a:pt x="34014" y="115735"/>
                        </a:cubicBezTo>
                        <a:cubicBezTo>
                          <a:pt x="66150" y="115735"/>
                          <a:pt x="92269" y="89673"/>
                          <a:pt x="92269" y="57536"/>
                        </a:cubicBezTo>
                        <a:cubicBezTo>
                          <a:pt x="92269" y="27664"/>
                          <a:pt x="69629" y="3368"/>
                          <a:pt x="40750" y="0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05" name="Google Shape;4105;p47"/>
                  <p:cNvSpPr/>
                  <p:nvPr/>
                </p:nvSpPr>
                <p:spPr>
                  <a:xfrm>
                    <a:off x="10368887" y="4509549"/>
                    <a:ext cx="116232" cy="86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232" h="86555" extrusionOk="0">
                        <a:moveTo>
                          <a:pt x="58255" y="0"/>
                        </a:moveTo>
                        <a:cubicBezTo>
                          <a:pt x="26118" y="0"/>
                          <a:pt x="0" y="26062"/>
                          <a:pt x="0" y="58199"/>
                        </a:cubicBezTo>
                        <a:cubicBezTo>
                          <a:pt x="0" y="60850"/>
                          <a:pt x="442" y="63445"/>
                          <a:pt x="718" y="66040"/>
                        </a:cubicBezTo>
                        <a:cubicBezTo>
                          <a:pt x="39481" y="83599"/>
                          <a:pt x="78188" y="87188"/>
                          <a:pt x="108061" y="86470"/>
                        </a:cubicBezTo>
                        <a:cubicBezTo>
                          <a:pt x="112865" y="78022"/>
                          <a:pt x="116233" y="68690"/>
                          <a:pt x="116233" y="58254"/>
                        </a:cubicBezTo>
                        <a:cubicBezTo>
                          <a:pt x="116288" y="26118"/>
                          <a:pt x="90391" y="0"/>
                          <a:pt x="58255" y="0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  <p:sp>
            <p:nvSpPr>
              <p:cNvPr id="4106" name="Google Shape;4106;p47"/>
              <p:cNvSpPr/>
              <p:nvPr/>
            </p:nvSpPr>
            <p:spPr>
              <a:xfrm>
                <a:off x="10100277" y="4362979"/>
                <a:ext cx="180924" cy="31441"/>
              </a:xfrm>
              <a:custGeom>
                <a:avLst/>
                <a:gdLst/>
                <a:ahLst/>
                <a:cxnLst/>
                <a:rect l="l" t="t" r="r" b="b"/>
                <a:pathLst>
                  <a:path w="180924" h="31441" extrusionOk="0">
                    <a:moveTo>
                      <a:pt x="180925" y="31441"/>
                    </a:moveTo>
                    <a:cubicBezTo>
                      <a:pt x="180925" y="31441"/>
                      <a:pt x="117149" y="6869"/>
                      <a:pt x="88822" y="1900"/>
                    </a:cubicBezTo>
                    <a:cubicBezTo>
                      <a:pt x="60496" y="-3015"/>
                      <a:pt x="-1624" y="1734"/>
                      <a:pt x="32" y="14655"/>
                    </a:cubicBezTo>
                    <a:cubicBezTo>
                      <a:pt x="1689" y="27521"/>
                      <a:pt x="64692" y="22275"/>
                      <a:pt x="82969" y="21888"/>
                    </a:cubicBezTo>
                    <a:cubicBezTo>
                      <a:pt x="116873" y="21115"/>
                      <a:pt x="180925" y="31441"/>
                      <a:pt x="180925" y="314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07" name="Google Shape;4107;p47"/>
              <p:cNvSpPr/>
              <p:nvPr/>
            </p:nvSpPr>
            <p:spPr>
              <a:xfrm>
                <a:off x="10274937" y="4518439"/>
                <a:ext cx="78212" cy="165651"/>
              </a:xfrm>
              <a:custGeom>
                <a:avLst/>
                <a:gdLst/>
                <a:ahLst/>
                <a:cxnLst/>
                <a:rect l="l" t="t" r="r" b="b"/>
                <a:pathLst>
                  <a:path w="78212" h="165651" extrusionOk="0">
                    <a:moveTo>
                      <a:pt x="78213" y="0"/>
                    </a:moveTo>
                    <a:cubicBezTo>
                      <a:pt x="78213" y="0"/>
                      <a:pt x="67446" y="67531"/>
                      <a:pt x="57396" y="94477"/>
                    </a:cubicBezTo>
                    <a:cubicBezTo>
                      <a:pt x="47457" y="121478"/>
                      <a:pt x="12118" y="172775"/>
                      <a:pt x="1847" y="164824"/>
                    </a:cubicBezTo>
                    <a:cubicBezTo>
                      <a:pt x="-8534" y="156928"/>
                      <a:pt x="27799" y="105079"/>
                      <a:pt x="37242" y="89508"/>
                    </a:cubicBezTo>
                    <a:cubicBezTo>
                      <a:pt x="54966" y="60518"/>
                      <a:pt x="78213" y="0"/>
                      <a:pt x="78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08" name="Google Shape;4108;p47"/>
            <p:cNvGrpSpPr/>
            <p:nvPr/>
          </p:nvGrpSpPr>
          <p:grpSpPr>
            <a:xfrm>
              <a:off x="9696000" y="6403657"/>
              <a:ext cx="310490" cy="314799"/>
              <a:chOff x="7709956" y="5705664"/>
              <a:chExt cx="452807" cy="459091"/>
            </a:xfrm>
          </p:grpSpPr>
          <p:sp>
            <p:nvSpPr>
              <p:cNvPr id="4109" name="Google Shape;4109;p47"/>
              <p:cNvSpPr/>
              <p:nvPr/>
            </p:nvSpPr>
            <p:spPr>
              <a:xfrm>
                <a:off x="7733249" y="5781957"/>
                <a:ext cx="344353" cy="343440"/>
              </a:xfrm>
              <a:custGeom>
                <a:avLst/>
                <a:gdLst/>
                <a:ahLst/>
                <a:cxnLst/>
                <a:rect l="l" t="t" r="r" b="b"/>
                <a:pathLst>
                  <a:path w="344353" h="343440" extrusionOk="0">
                    <a:moveTo>
                      <a:pt x="298452" y="26526"/>
                    </a:moveTo>
                    <a:cubicBezTo>
                      <a:pt x="360074" y="72356"/>
                      <a:pt x="363718" y="212001"/>
                      <a:pt x="284426" y="280968"/>
                    </a:cubicBezTo>
                    <a:cubicBezTo>
                      <a:pt x="205134" y="349934"/>
                      <a:pt x="105743" y="370255"/>
                      <a:pt x="40255" y="298472"/>
                    </a:cubicBezTo>
                    <a:cubicBezTo>
                      <a:pt x="-18773" y="233757"/>
                      <a:pt x="-11098" y="147176"/>
                      <a:pt x="51574" y="69706"/>
                    </a:cubicBezTo>
                    <a:cubicBezTo>
                      <a:pt x="104859" y="3831"/>
                      <a:pt x="228877" y="-25212"/>
                      <a:pt x="298452" y="265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0" name="Google Shape;4110;p47"/>
              <p:cNvSpPr/>
              <p:nvPr/>
            </p:nvSpPr>
            <p:spPr>
              <a:xfrm>
                <a:off x="7709956" y="5781917"/>
                <a:ext cx="364185" cy="382838"/>
              </a:xfrm>
              <a:custGeom>
                <a:avLst/>
                <a:gdLst/>
                <a:ahLst/>
                <a:cxnLst/>
                <a:rect l="l" t="t" r="r" b="b"/>
                <a:pathLst>
                  <a:path w="364185" h="382838" extrusionOk="0">
                    <a:moveTo>
                      <a:pt x="347862" y="44732"/>
                    </a:moveTo>
                    <a:cubicBezTo>
                      <a:pt x="347862" y="44732"/>
                      <a:pt x="359457" y="7239"/>
                      <a:pt x="230249" y="282"/>
                    </a:cubicBezTo>
                    <a:cubicBezTo>
                      <a:pt x="109874" y="-6179"/>
                      <a:pt x="20146" y="99894"/>
                      <a:pt x="5404" y="165824"/>
                    </a:cubicBezTo>
                    <a:cubicBezTo>
                      <a:pt x="-12929" y="247711"/>
                      <a:pt x="20201" y="264276"/>
                      <a:pt x="33288" y="273001"/>
                    </a:cubicBezTo>
                    <a:cubicBezTo>
                      <a:pt x="47038" y="282166"/>
                      <a:pt x="274699" y="114471"/>
                      <a:pt x="274699" y="114471"/>
                    </a:cubicBezTo>
                    <a:cubicBezTo>
                      <a:pt x="274699" y="114471"/>
                      <a:pt x="66364" y="318334"/>
                      <a:pt x="84696" y="338378"/>
                    </a:cubicBezTo>
                    <a:cubicBezTo>
                      <a:pt x="96898" y="351795"/>
                      <a:pt x="134060" y="382000"/>
                      <a:pt x="182265" y="382827"/>
                    </a:cubicBezTo>
                    <a:cubicBezTo>
                      <a:pt x="233672" y="383711"/>
                      <a:pt x="314566" y="331310"/>
                      <a:pt x="346095" y="259969"/>
                    </a:cubicBezTo>
                    <a:cubicBezTo>
                      <a:pt x="385741" y="170296"/>
                      <a:pt x="347862" y="44732"/>
                      <a:pt x="347862" y="44732"/>
                    </a:cubicBezTo>
                    <a:close/>
                  </a:path>
                </a:pathLst>
              </a:custGeom>
              <a:solidFill>
                <a:srgbClr val="D40B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1" name="Google Shape;4111;p47"/>
              <p:cNvSpPr/>
              <p:nvPr/>
            </p:nvSpPr>
            <p:spPr>
              <a:xfrm>
                <a:off x="7946255" y="6099340"/>
                <a:ext cx="27104" cy="27049"/>
              </a:xfrm>
              <a:custGeom>
                <a:avLst/>
                <a:gdLst/>
                <a:ahLst/>
                <a:cxnLst/>
                <a:rect l="l" t="t" r="r" b="b"/>
                <a:pathLst>
                  <a:path w="27104" h="27049" extrusionOk="0">
                    <a:moveTo>
                      <a:pt x="16865" y="26642"/>
                    </a:moveTo>
                    <a:cubicBezTo>
                      <a:pt x="24098" y="24820"/>
                      <a:pt x="28516" y="17421"/>
                      <a:pt x="26694" y="10187"/>
                    </a:cubicBezTo>
                    <a:cubicBezTo>
                      <a:pt x="24872" y="2954"/>
                      <a:pt x="17473" y="-1409"/>
                      <a:pt x="10239" y="414"/>
                    </a:cubicBezTo>
                    <a:cubicBezTo>
                      <a:pt x="3006" y="2236"/>
                      <a:pt x="-1412" y="9580"/>
                      <a:pt x="411" y="16814"/>
                    </a:cubicBezTo>
                    <a:cubicBezTo>
                      <a:pt x="2288" y="23991"/>
                      <a:pt x="9631" y="28464"/>
                      <a:pt x="16865" y="266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2" name="Google Shape;4112;p47"/>
              <p:cNvSpPr/>
              <p:nvPr/>
            </p:nvSpPr>
            <p:spPr>
              <a:xfrm>
                <a:off x="7737415" y="5937512"/>
                <a:ext cx="34184" cy="34163"/>
              </a:xfrm>
              <a:custGeom>
                <a:avLst/>
                <a:gdLst/>
                <a:ahLst/>
                <a:cxnLst/>
                <a:rect l="l" t="t" r="r" b="b"/>
                <a:pathLst>
                  <a:path w="34184" h="34163" extrusionOk="0">
                    <a:moveTo>
                      <a:pt x="21236" y="33641"/>
                    </a:moveTo>
                    <a:cubicBezTo>
                      <a:pt x="30402" y="31322"/>
                      <a:pt x="35979" y="22046"/>
                      <a:pt x="33659" y="12879"/>
                    </a:cubicBezTo>
                    <a:cubicBezTo>
                      <a:pt x="31340" y="3713"/>
                      <a:pt x="22064" y="-1753"/>
                      <a:pt x="12898" y="511"/>
                    </a:cubicBezTo>
                    <a:cubicBezTo>
                      <a:pt x="3731" y="2830"/>
                      <a:pt x="-1790" y="12051"/>
                      <a:pt x="529" y="21162"/>
                    </a:cubicBezTo>
                    <a:cubicBezTo>
                      <a:pt x="2848" y="30328"/>
                      <a:pt x="12125" y="35961"/>
                      <a:pt x="21236" y="33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3" name="Google Shape;4113;p47"/>
              <p:cNvSpPr/>
              <p:nvPr/>
            </p:nvSpPr>
            <p:spPr>
              <a:xfrm>
                <a:off x="7840064" y="6093335"/>
                <a:ext cx="34184" cy="34145"/>
              </a:xfrm>
              <a:custGeom>
                <a:avLst/>
                <a:gdLst/>
                <a:ahLst/>
                <a:cxnLst/>
                <a:rect l="l" t="t" r="r" b="b"/>
                <a:pathLst>
                  <a:path w="34184" h="34145" extrusionOk="0">
                    <a:moveTo>
                      <a:pt x="21235" y="33641"/>
                    </a:moveTo>
                    <a:cubicBezTo>
                      <a:pt x="30402" y="31322"/>
                      <a:pt x="35979" y="22046"/>
                      <a:pt x="33659" y="12879"/>
                    </a:cubicBezTo>
                    <a:cubicBezTo>
                      <a:pt x="31340" y="3713"/>
                      <a:pt x="22064" y="-1753"/>
                      <a:pt x="12897" y="511"/>
                    </a:cubicBezTo>
                    <a:cubicBezTo>
                      <a:pt x="3732" y="2830"/>
                      <a:pt x="-1790" y="12051"/>
                      <a:pt x="529" y="21162"/>
                    </a:cubicBezTo>
                    <a:cubicBezTo>
                      <a:pt x="2793" y="30328"/>
                      <a:pt x="12070" y="35905"/>
                      <a:pt x="21235" y="33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4" name="Google Shape;4114;p47"/>
              <p:cNvSpPr/>
              <p:nvPr/>
            </p:nvSpPr>
            <p:spPr>
              <a:xfrm>
                <a:off x="7768790" y="5866198"/>
                <a:ext cx="27666" cy="27666"/>
              </a:xfrm>
              <a:custGeom>
                <a:avLst/>
                <a:gdLst/>
                <a:ahLst/>
                <a:cxnLst/>
                <a:rect l="l" t="t" r="r" b="b"/>
                <a:pathLst>
                  <a:path w="27666" h="27666" extrusionOk="0">
                    <a:moveTo>
                      <a:pt x="17193" y="27264"/>
                    </a:moveTo>
                    <a:cubicBezTo>
                      <a:pt x="24592" y="25386"/>
                      <a:pt x="29119" y="17822"/>
                      <a:pt x="27242" y="10423"/>
                    </a:cubicBezTo>
                    <a:cubicBezTo>
                      <a:pt x="25365" y="3024"/>
                      <a:pt x="17855" y="-1449"/>
                      <a:pt x="10456" y="428"/>
                    </a:cubicBezTo>
                    <a:cubicBezTo>
                      <a:pt x="3057" y="2306"/>
                      <a:pt x="-1416" y="9760"/>
                      <a:pt x="407" y="17159"/>
                    </a:cubicBezTo>
                    <a:cubicBezTo>
                      <a:pt x="2284" y="24558"/>
                      <a:pt x="9738" y="29086"/>
                      <a:pt x="17193" y="272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5" name="Google Shape;4115;p47"/>
              <p:cNvSpPr/>
              <p:nvPr/>
            </p:nvSpPr>
            <p:spPr>
              <a:xfrm>
                <a:off x="7860550" y="5828347"/>
                <a:ext cx="34184" cy="34163"/>
              </a:xfrm>
              <a:custGeom>
                <a:avLst/>
                <a:gdLst/>
                <a:ahLst/>
                <a:cxnLst/>
                <a:rect l="l" t="t" r="r" b="b"/>
                <a:pathLst>
                  <a:path w="34184" h="34163" extrusionOk="0">
                    <a:moveTo>
                      <a:pt x="21236" y="33641"/>
                    </a:moveTo>
                    <a:cubicBezTo>
                      <a:pt x="30401" y="31322"/>
                      <a:pt x="35978" y="22046"/>
                      <a:pt x="33659" y="12879"/>
                    </a:cubicBezTo>
                    <a:cubicBezTo>
                      <a:pt x="31340" y="3713"/>
                      <a:pt x="22064" y="-1753"/>
                      <a:pt x="12898" y="511"/>
                    </a:cubicBezTo>
                    <a:cubicBezTo>
                      <a:pt x="3731" y="2830"/>
                      <a:pt x="-1790" y="12051"/>
                      <a:pt x="529" y="21217"/>
                    </a:cubicBezTo>
                    <a:cubicBezTo>
                      <a:pt x="2848" y="30328"/>
                      <a:pt x="12069" y="35961"/>
                      <a:pt x="21236" y="33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6" name="Google Shape;4116;p47"/>
              <p:cNvSpPr/>
              <p:nvPr/>
            </p:nvSpPr>
            <p:spPr>
              <a:xfrm>
                <a:off x="7826820" y="5917016"/>
                <a:ext cx="52613" cy="52613"/>
              </a:xfrm>
              <a:custGeom>
                <a:avLst/>
                <a:gdLst/>
                <a:ahLst/>
                <a:cxnLst/>
                <a:rect l="l" t="t" r="r" b="b"/>
                <a:pathLst>
                  <a:path w="52613" h="52613" extrusionOk="0">
                    <a:moveTo>
                      <a:pt x="32712" y="51817"/>
                    </a:moveTo>
                    <a:cubicBezTo>
                      <a:pt x="46793" y="48283"/>
                      <a:pt x="55351" y="33982"/>
                      <a:pt x="51817" y="19901"/>
                    </a:cubicBezTo>
                    <a:cubicBezTo>
                      <a:pt x="48283" y="5821"/>
                      <a:pt x="33982" y="-2738"/>
                      <a:pt x="19902" y="796"/>
                    </a:cubicBezTo>
                    <a:cubicBezTo>
                      <a:pt x="5821" y="4330"/>
                      <a:pt x="-2738" y="18632"/>
                      <a:pt x="796" y="32712"/>
                    </a:cubicBezTo>
                    <a:cubicBezTo>
                      <a:pt x="4330" y="46793"/>
                      <a:pt x="18632" y="55351"/>
                      <a:pt x="32712" y="518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7" name="Google Shape;4117;p47"/>
              <p:cNvSpPr/>
              <p:nvPr/>
            </p:nvSpPr>
            <p:spPr>
              <a:xfrm>
                <a:off x="7897600" y="5991057"/>
                <a:ext cx="52628" cy="52638"/>
              </a:xfrm>
              <a:custGeom>
                <a:avLst/>
                <a:gdLst/>
                <a:ahLst/>
                <a:cxnLst/>
                <a:rect l="l" t="t" r="r" b="b"/>
                <a:pathLst>
                  <a:path w="52628" h="52638" extrusionOk="0">
                    <a:moveTo>
                      <a:pt x="30512" y="52320"/>
                    </a:moveTo>
                    <a:cubicBezTo>
                      <a:pt x="40617" y="50664"/>
                      <a:pt x="49286" y="43154"/>
                      <a:pt x="51882" y="32552"/>
                    </a:cubicBezTo>
                    <a:cubicBezTo>
                      <a:pt x="55305" y="18416"/>
                      <a:pt x="46635" y="4171"/>
                      <a:pt x="32555" y="747"/>
                    </a:cubicBezTo>
                    <a:cubicBezTo>
                      <a:pt x="18419" y="-2676"/>
                      <a:pt x="4174" y="5992"/>
                      <a:pt x="750" y="20073"/>
                    </a:cubicBezTo>
                    <a:cubicBezTo>
                      <a:pt x="-2673" y="34208"/>
                      <a:pt x="5940" y="48400"/>
                      <a:pt x="20076" y="51823"/>
                    </a:cubicBezTo>
                    <a:cubicBezTo>
                      <a:pt x="23555" y="52707"/>
                      <a:pt x="27144" y="52872"/>
                      <a:pt x="30512" y="523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8" name="Google Shape;4118;p47"/>
              <p:cNvSpPr/>
              <p:nvPr/>
            </p:nvSpPr>
            <p:spPr>
              <a:xfrm>
                <a:off x="8003723" y="5987729"/>
                <a:ext cx="34199" cy="34078"/>
              </a:xfrm>
              <a:custGeom>
                <a:avLst/>
                <a:gdLst/>
                <a:ahLst/>
                <a:cxnLst/>
                <a:rect l="l" t="t" r="r" b="b"/>
                <a:pathLst>
                  <a:path w="34199" h="34078" extrusionOk="0">
                    <a:moveTo>
                      <a:pt x="19861" y="33893"/>
                    </a:moveTo>
                    <a:cubicBezTo>
                      <a:pt x="26432" y="32843"/>
                      <a:pt x="32064" y="27929"/>
                      <a:pt x="33720" y="21082"/>
                    </a:cubicBezTo>
                    <a:cubicBezTo>
                      <a:pt x="35929" y="11916"/>
                      <a:pt x="30297" y="2695"/>
                      <a:pt x="21130" y="486"/>
                    </a:cubicBezTo>
                    <a:cubicBezTo>
                      <a:pt x="11965" y="-1723"/>
                      <a:pt x="2743" y="3799"/>
                      <a:pt x="479" y="12965"/>
                    </a:cubicBezTo>
                    <a:cubicBezTo>
                      <a:pt x="-1729" y="22131"/>
                      <a:pt x="3903" y="31352"/>
                      <a:pt x="13069" y="33561"/>
                    </a:cubicBezTo>
                    <a:cubicBezTo>
                      <a:pt x="15388" y="34113"/>
                      <a:pt x="17707" y="34224"/>
                      <a:pt x="19861" y="338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9" name="Google Shape;4119;p47"/>
              <p:cNvSpPr/>
              <p:nvPr/>
            </p:nvSpPr>
            <p:spPr>
              <a:xfrm>
                <a:off x="7905637" y="5964936"/>
                <a:ext cx="142824" cy="170197"/>
              </a:xfrm>
              <a:custGeom>
                <a:avLst/>
                <a:gdLst/>
                <a:ahLst/>
                <a:cxnLst/>
                <a:rect l="l" t="t" r="r" b="b"/>
                <a:pathLst>
                  <a:path w="142824" h="170197" extrusionOk="0">
                    <a:moveTo>
                      <a:pt x="3977" y="169881"/>
                    </a:moveTo>
                    <a:cubicBezTo>
                      <a:pt x="21647" y="166623"/>
                      <a:pt x="71785" y="135481"/>
                      <a:pt x="97571" y="117535"/>
                    </a:cubicBezTo>
                    <a:cubicBezTo>
                      <a:pt x="125125" y="98319"/>
                      <a:pt x="166813" y="37691"/>
                      <a:pt x="125291" y="8205"/>
                    </a:cubicBezTo>
                    <a:cubicBezTo>
                      <a:pt x="88957" y="-17582"/>
                      <a:pt x="67809" y="21346"/>
                      <a:pt x="54391" y="70324"/>
                    </a:cubicBezTo>
                    <a:cubicBezTo>
                      <a:pt x="31918" y="151991"/>
                      <a:pt x="-13692" y="173139"/>
                      <a:pt x="3977" y="16988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30196"/>
                    </a:srgbClr>
                  </a:gs>
                  <a:gs pos="100000">
                    <a:srgbClr val="FFFFFF">
                      <a:alpha val="16862"/>
                    </a:srgbClr>
                  </a:gs>
                </a:gsLst>
                <a:lin ang="9953308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0" name="Google Shape;4120;p47"/>
              <p:cNvSpPr/>
              <p:nvPr/>
            </p:nvSpPr>
            <p:spPr>
              <a:xfrm>
                <a:off x="7933555" y="5824385"/>
                <a:ext cx="101568" cy="107537"/>
              </a:xfrm>
              <a:custGeom>
                <a:avLst/>
                <a:gdLst/>
                <a:ahLst/>
                <a:cxnLst/>
                <a:rect l="l" t="t" r="r" b="b"/>
                <a:pathLst>
                  <a:path w="101568" h="107537" extrusionOk="0">
                    <a:moveTo>
                      <a:pt x="101569" y="94422"/>
                    </a:moveTo>
                    <a:cubicBezTo>
                      <a:pt x="101569" y="94422"/>
                      <a:pt x="76113" y="133626"/>
                      <a:pt x="22056" y="76476"/>
                    </a:cubicBezTo>
                    <a:cubicBezTo>
                      <a:pt x="-20849" y="31087"/>
                      <a:pt x="12061" y="0"/>
                      <a:pt x="12061" y="0"/>
                    </a:cubicBezTo>
                    <a:lnTo>
                      <a:pt x="101569" y="9442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1" name="Google Shape;4121;p47"/>
              <p:cNvSpPr/>
              <p:nvPr/>
            </p:nvSpPr>
            <p:spPr>
              <a:xfrm>
                <a:off x="7918748" y="5769924"/>
                <a:ext cx="174911" cy="182233"/>
              </a:xfrm>
              <a:custGeom>
                <a:avLst/>
                <a:gdLst/>
                <a:ahLst/>
                <a:cxnLst/>
                <a:rect l="l" t="t" r="r" b="b"/>
                <a:pathLst>
                  <a:path w="174911" h="182233" extrusionOk="0">
                    <a:moveTo>
                      <a:pt x="156574" y="182234"/>
                    </a:moveTo>
                    <a:cubicBezTo>
                      <a:pt x="156574" y="182234"/>
                      <a:pt x="125045" y="172516"/>
                      <a:pt x="106105" y="157000"/>
                    </a:cubicBezTo>
                    <a:cubicBezTo>
                      <a:pt x="81589" y="136845"/>
                      <a:pt x="69883" y="121550"/>
                      <a:pt x="67011" y="126023"/>
                    </a:cubicBezTo>
                    <a:cubicBezTo>
                      <a:pt x="65576" y="128287"/>
                      <a:pt x="72312" y="154570"/>
                      <a:pt x="63202" y="158214"/>
                    </a:cubicBezTo>
                    <a:cubicBezTo>
                      <a:pt x="40231" y="167491"/>
                      <a:pt x="10800" y="135244"/>
                      <a:pt x="16653" y="119010"/>
                    </a:cubicBezTo>
                    <a:cubicBezTo>
                      <a:pt x="20794" y="107581"/>
                      <a:pt x="48845" y="109954"/>
                      <a:pt x="49010" y="106145"/>
                    </a:cubicBezTo>
                    <a:cubicBezTo>
                      <a:pt x="49232" y="101009"/>
                      <a:pt x="33274" y="90905"/>
                      <a:pt x="15604" y="61860"/>
                    </a:cubicBezTo>
                    <a:cubicBezTo>
                      <a:pt x="-2121" y="32816"/>
                      <a:pt x="88" y="14870"/>
                      <a:pt x="88" y="14870"/>
                    </a:cubicBezTo>
                    <a:cubicBezTo>
                      <a:pt x="88" y="14870"/>
                      <a:pt x="78662" y="-28696"/>
                      <a:pt x="141721" y="33313"/>
                    </a:cubicBezTo>
                    <a:cubicBezTo>
                      <a:pt x="206435" y="97144"/>
                      <a:pt x="156574" y="182234"/>
                      <a:pt x="156574" y="1822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4122" name="Google Shape;4122;p47"/>
              <p:cNvGrpSpPr/>
              <p:nvPr/>
            </p:nvGrpSpPr>
            <p:grpSpPr>
              <a:xfrm>
                <a:off x="7943405" y="5770179"/>
                <a:ext cx="150527" cy="158278"/>
                <a:chOff x="7943405" y="5770179"/>
                <a:chExt cx="150527" cy="158278"/>
              </a:xfrm>
            </p:grpSpPr>
            <p:sp>
              <p:nvSpPr>
                <p:cNvPr id="4123" name="Google Shape;4123;p47"/>
                <p:cNvSpPr/>
                <p:nvPr/>
              </p:nvSpPr>
              <p:spPr>
                <a:xfrm>
                  <a:off x="8051758" y="5868156"/>
                  <a:ext cx="42174" cy="60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74" h="60301" extrusionOk="0">
                      <a:moveTo>
                        <a:pt x="34221" y="60038"/>
                      </a:moveTo>
                      <a:cubicBezTo>
                        <a:pt x="39302" y="45074"/>
                        <a:pt x="43774" y="24975"/>
                        <a:pt x="41620" y="2667"/>
                      </a:cubicBezTo>
                      <a:cubicBezTo>
                        <a:pt x="35823" y="238"/>
                        <a:pt x="29418" y="-867"/>
                        <a:pt x="22902" y="790"/>
                      </a:cubicBezTo>
                      <a:cubicBezTo>
                        <a:pt x="6668" y="4876"/>
                        <a:pt x="-3161" y="21330"/>
                        <a:pt x="925" y="37565"/>
                      </a:cubicBezTo>
                      <a:cubicBezTo>
                        <a:pt x="4736" y="52584"/>
                        <a:pt x="19202" y="62026"/>
                        <a:pt x="34221" y="60038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24" name="Google Shape;4124;p47"/>
                <p:cNvSpPr/>
                <p:nvPr/>
              </p:nvSpPr>
              <p:spPr>
                <a:xfrm>
                  <a:off x="7943405" y="5770179"/>
                  <a:ext cx="60396" cy="43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96" h="43348" extrusionOk="0">
                      <a:moveTo>
                        <a:pt x="37495" y="42445"/>
                      </a:moveTo>
                      <a:cubicBezTo>
                        <a:pt x="53730" y="38359"/>
                        <a:pt x="63558" y="21904"/>
                        <a:pt x="59472" y="5670"/>
                      </a:cubicBezTo>
                      <a:cubicBezTo>
                        <a:pt x="59141" y="4345"/>
                        <a:pt x="58643" y="3075"/>
                        <a:pt x="58091" y="1805"/>
                      </a:cubicBezTo>
                      <a:cubicBezTo>
                        <a:pt x="36281" y="-2115"/>
                        <a:pt x="16292" y="977"/>
                        <a:pt x="1328" y="5118"/>
                      </a:cubicBezTo>
                      <a:cubicBezTo>
                        <a:pt x="-52" y="10033"/>
                        <a:pt x="-550" y="15168"/>
                        <a:pt x="776" y="20413"/>
                      </a:cubicBezTo>
                      <a:cubicBezTo>
                        <a:pt x="4917" y="36647"/>
                        <a:pt x="21317" y="46476"/>
                        <a:pt x="37495" y="42445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4125" name="Google Shape;4125;p47"/>
              <p:cNvSpPr/>
              <p:nvPr/>
            </p:nvSpPr>
            <p:spPr>
              <a:xfrm>
                <a:off x="8069193" y="5835732"/>
                <a:ext cx="93570" cy="19866"/>
              </a:xfrm>
              <a:custGeom>
                <a:avLst/>
                <a:gdLst/>
                <a:ahLst/>
                <a:cxnLst/>
                <a:rect l="l" t="t" r="r" b="b"/>
                <a:pathLst>
                  <a:path w="93570" h="19866" extrusionOk="0">
                    <a:moveTo>
                      <a:pt x="0" y="16482"/>
                    </a:moveTo>
                    <a:cubicBezTo>
                      <a:pt x="0" y="16482"/>
                      <a:pt x="35339" y="20790"/>
                      <a:pt x="50248" y="19686"/>
                    </a:cubicBezTo>
                    <a:cubicBezTo>
                      <a:pt x="65157" y="18581"/>
                      <a:pt x="95913" y="8255"/>
                      <a:pt x="93428" y="1960"/>
                    </a:cubicBezTo>
                    <a:cubicBezTo>
                      <a:pt x="90943" y="-4335"/>
                      <a:pt x="59801" y="6323"/>
                      <a:pt x="50635" y="8862"/>
                    </a:cubicBezTo>
                    <a:cubicBezTo>
                      <a:pt x="33627" y="13556"/>
                      <a:pt x="0" y="16482"/>
                      <a:pt x="0" y="164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6" name="Google Shape;4126;p47"/>
              <p:cNvSpPr/>
              <p:nvPr/>
            </p:nvSpPr>
            <p:spPr>
              <a:xfrm>
                <a:off x="8015172" y="5705664"/>
                <a:ext cx="21399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1399" h="93100" extrusionOk="0">
                    <a:moveTo>
                      <a:pt x="1951" y="93101"/>
                    </a:moveTo>
                    <a:cubicBezTo>
                      <a:pt x="1951" y="93101"/>
                      <a:pt x="-1141" y="57651"/>
                      <a:pt x="460" y="42743"/>
                    </a:cubicBezTo>
                    <a:cubicBezTo>
                      <a:pt x="2061" y="27833"/>
                      <a:pt x="13381" y="-2536"/>
                      <a:pt x="19620" y="169"/>
                    </a:cubicBezTo>
                    <a:cubicBezTo>
                      <a:pt x="25805" y="2875"/>
                      <a:pt x="14099" y="33632"/>
                      <a:pt x="11283" y="42687"/>
                    </a:cubicBezTo>
                    <a:cubicBezTo>
                      <a:pt x="6037" y="59583"/>
                      <a:pt x="1951" y="93101"/>
                      <a:pt x="1951" y="931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127" name="Google Shape;4127;p47"/>
          <p:cNvGrpSpPr/>
          <p:nvPr/>
        </p:nvGrpSpPr>
        <p:grpSpPr>
          <a:xfrm>
            <a:off x="-481381" y="5112219"/>
            <a:ext cx="3737913" cy="2027841"/>
            <a:chOff x="-481381" y="5112219"/>
            <a:chExt cx="3737913" cy="2027841"/>
          </a:xfrm>
        </p:grpSpPr>
        <p:sp>
          <p:nvSpPr>
            <p:cNvPr id="4128" name="Google Shape;4128;p47"/>
            <p:cNvSpPr/>
            <p:nvPr/>
          </p:nvSpPr>
          <p:spPr>
            <a:xfrm rot="10800000" flipH="1">
              <a:off x="3010" y="5485489"/>
              <a:ext cx="3231420" cy="1381605"/>
            </a:xfrm>
            <a:custGeom>
              <a:avLst/>
              <a:gdLst/>
              <a:ahLst/>
              <a:cxnLst/>
              <a:rect l="l" t="t" r="r" b="b"/>
              <a:pathLst>
                <a:path w="4666311" h="1995097" extrusionOk="0">
                  <a:moveTo>
                    <a:pt x="0" y="1842715"/>
                  </a:moveTo>
                  <a:cubicBezTo>
                    <a:pt x="0" y="1842715"/>
                    <a:pt x="490441" y="2080812"/>
                    <a:pt x="814236" y="1961763"/>
                  </a:cubicBezTo>
                  <a:cubicBezTo>
                    <a:pt x="1138030" y="1842715"/>
                    <a:pt x="1976065" y="1166578"/>
                    <a:pt x="2456953" y="1128478"/>
                  </a:cubicBezTo>
                  <a:cubicBezTo>
                    <a:pt x="2937896" y="1090378"/>
                    <a:pt x="3629715" y="1419474"/>
                    <a:pt x="4042576" y="1271325"/>
                  </a:cubicBezTo>
                  <a:cubicBezTo>
                    <a:pt x="4666311" y="1047529"/>
                    <a:pt x="4666311" y="0"/>
                    <a:pt x="4666311" y="0"/>
                  </a:cubicBezTo>
                  <a:lnTo>
                    <a:pt x="14301" y="4749"/>
                  </a:lnTo>
                  <a:lnTo>
                    <a:pt x="0" y="18427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9" name="Google Shape;4129;p47"/>
            <p:cNvSpPr/>
            <p:nvPr/>
          </p:nvSpPr>
          <p:spPr>
            <a:xfrm rot="-6717315">
              <a:off x="-555940" y="6067990"/>
              <a:ext cx="1328209" cy="664001"/>
            </a:xfrm>
            <a:custGeom>
              <a:avLst/>
              <a:gdLst/>
              <a:ahLst/>
              <a:cxnLst/>
              <a:rect l="l" t="t" r="r" b="b"/>
              <a:pathLst>
                <a:path w="1097445" h="548637" extrusionOk="0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647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0" name="Google Shape;4130;p47"/>
            <p:cNvSpPr/>
            <p:nvPr/>
          </p:nvSpPr>
          <p:spPr>
            <a:xfrm rot="-5400000">
              <a:off x="16330" y="5081407"/>
              <a:ext cx="1198837" cy="1260462"/>
            </a:xfrm>
            <a:custGeom>
              <a:avLst/>
              <a:gdLst/>
              <a:ahLst/>
              <a:cxnLst/>
              <a:rect l="l" t="t" r="r" b="b"/>
              <a:pathLst>
                <a:path w="1422952" h="1496097" extrusionOk="0">
                  <a:moveTo>
                    <a:pt x="0" y="1495674"/>
                  </a:moveTo>
                  <a:cubicBezTo>
                    <a:pt x="1822" y="1502686"/>
                    <a:pt x="918210" y="1427535"/>
                    <a:pt x="731354" y="907111"/>
                  </a:cubicBezTo>
                  <a:cubicBezTo>
                    <a:pt x="524179" y="330034"/>
                    <a:pt x="890104" y="328875"/>
                    <a:pt x="1109980" y="289229"/>
                  </a:cubicBezTo>
                  <a:cubicBezTo>
                    <a:pt x="1250453" y="263884"/>
                    <a:pt x="1394736" y="14853"/>
                    <a:pt x="1422952" y="0"/>
                  </a:cubicBezTo>
                </a:path>
              </a:pathLst>
            </a:custGeom>
            <a:noFill/>
            <a:ln w="15650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1" name="Google Shape;4131;p47"/>
            <p:cNvSpPr/>
            <p:nvPr/>
          </p:nvSpPr>
          <p:spPr>
            <a:xfrm rot="10800000" flipH="1">
              <a:off x="536125" y="6323020"/>
              <a:ext cx="1132837" cy="575859"/>
            </a:xfrm>
            <a:custGeom>
              <a:avLst/>
              <a:gdLst/>
              <a:ahLst/>
              <a:cxnLst/>
              <a:rect l="l" t="t" r="r" b="b"/>
              <a:pathLst>
                <a:path w="1344614" h="683512" extrusionOk="0">
                  <a:moveTo>
                    <a:pt x="383927" y="0"/>
                  </a:moveTo>
                  <a:cubicBezTo>
                    <a:pt x="450243" y="5908"/>
                    <a:pt x="539916" y="10381"/>
                    <a:pt x="599275" y="46272"/>
                  </a:cubicBezTo>
                  <a:cubicBezTo>
                    <a:pt x="651344" y="77746"/>
                    <a:pt x="705071" y="108889"/>
                    <a:pt x="749963" y="150523"/>
                  </a:cubicBezTo>
                  <a:cubicBezTo>
                    <a:pt x="869287" y="261123"/>
                    <a:pt x="966580" y="390884"/>
                    <a:pt x="1077678" y="511700"/>
                  </a:cubicBezTo>
                  <a:cubicBezTo>
                    <a:pt x="1191812" y="635828"/>
                    <a:pt x="1332948" y="662830"/>
                    <a:pt x="1344599" y="682377"/>
                  </a:cubicBezTo>
                  <a:cubicBezTo>
                    <a:pt x="1346476" y="685579"/>
                    <a:pt x="1184579" y="682266"/>
                    <a:pt x="1121300" y="669124"/>
                  </a:cubicBezTo>
                  <a:cubicBezTo>
                    <a:pt x="1092035" y="663050"/>
                    <a:pt x="970722" y="652449"/>
                    <a:pt x="940463" y="651289"/>
                  </a:cubicBezTo>
                  <a:cubicBezTo>
                    <a:pt x="876300" y="648915"/>
                    <a:pt x="812027" y="644939"/>
                    <a:pt x="748582" y="635000"/>
                  </a:cubicBezTo>
                  <a:cubicBezTo>
                    <a:pt x="617110" y="614404"/>
                    <a:pt x="460955" y="560512"/>
                    <a:pt x="358968" y="470287"/>
                  </a:cubicBezTo>
                  <a:cubicBezTo>
                    <a:pt x="259301" y="382049"/>
                    <a:pt x="180892" y="283652"/>
                    <a:pt x="100275" y="178518"/>
                  </a:cubicBezTo>
                  <a:cubicBezTo>
                    <a:pt x="64163" y="131417"/>
                    <a:pt x="41358" y="75096"/>
                    <a:pt x="0" y="33517"/>
                  </a:cubicBezTo>
                </a:path>
              </a:pathLst>
            </a:custGeom>
            <a:solidFill>
              <a:srgbClr val="405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2" name="Google Shape;4132;p47"/>
            <p:cNvSpPr/>
            <p:nvPr/>
          </p:nvSpPr>
          <p:spPr>
            <a:xfrm rot="9717395">
              <a:off x="414601" y="5775335"/>
              <a:ext cx="729775" cy="1080783"/>
            </a:xfrm>
            <a:custGeom>
              <a:avLst/>
              <a:gdLst/>
              <a:ahLst/>
              <a:cxnLst/>
              <a:rect l="l" t="t" r="r" b="b"/>
              <a:pathLst>
                <a:path w="1051343" h="1557019" extrusionOk="0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88A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3" name="Google Shape;4133;p47"/>
            <p:cNvSpPr/>
            <p:nvPr/>
          </p:nvSpPr>
          <p:spPr>
            <a:xfrm rot="10800000" flipH="1">
              <a:off x="1663960" y="5987403"/>
              <a:ext cx="1592572" cy="947423"/>
            </a:xfrm>
            <a:custGeom>
              <a:avLst/>
              <a:gdLst/>
              <a:ahLst/>
              <a:cxnLst/>
              <a:rect l="l" t="t" r="r" b="b"/>
              <a:pathLst>
                <a:path w="1890293" h="1124538" extrusionOk="0">
                  <a:moveTo>
                    <a:pt x="187606" y="2453"/>
                  </a:moveTo>
                  <a:cubicBezTo>
                    <a:pt x="260548" y="-2074"/>
                    <a:pt x="323716" y="-2406"/>
                    <a:pt x="395002" y="19902"/>
                  </a:cubicBezTo>
                  <a:cubicBezTo>
                    <a:pt x="567722" y="74015"/>
                    <a:pt x="670150" y="225421"/>
                    <a:pt x="769045" y="367109"/>
                  </a:cubicBezTo>
                  <a:cubicBezTo>
                    <a:pt x="831109" y="456009"/>
                    <a:pt x="1025530" y="732759"/>
                    <a:pt x="1305868" y="864673"/>
                  </a:cubicBezTo>
                  <a:cubicBezTo>
                    <a:pt x="1586207" y="996587"/>
                    <a:pt x="1886314" y="892171"/>
                    <a:pt x="1890289" y="894711"/>
                  </a:cubicBezTo>
                  <a:cubicBezTo>
                    <a:pt x="1891393" y="895429"/>
                    <a:pt x="1675825" y="1192057"/>
                    <a:pt x="1135743" y="1110280"/>
                  </a:cubicBezTo>
                  <a:cubicBezTo>
                    <a:pt x="720012" y="1047332"/>
                    <a:pt x="559053" y="739219"/>
                    <a:pt x="390916" y="549823"/>
                  </a:cubicBezTo>
                  <a:cubicBezTo>
                    <a:pt x="306986" y="455291"/>
                    <a:pt x="191636" y="403221"/>
                    <a:pt x="98153" y="320229"/>
                  </a:cubicBezTo>
                  <a:cubicBezTo>
                    <a:pt x="49893" y="277381"/>
                    <a:pt x="-4993" y="202948"/>
                    <a:pt x="363" y="133153"/>
                  </a:cubicBezTo>
                  <a:cubicBezTo>
                    <a:pt x="1523" y="118189"/>
                    <a:pt x="12787" y="105434"/>
                    <a:pt x="15272" y="90636"/>
                  </a:cubicBezTo>
                </a:path>
              </a:pathLst>
            </a:custGeom>
            <a:solidFill>
              <a:srgbClr val="88A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4" name="Google Shape;4134;p47"/>
            <p:cNvSpPr/>
            <p:nvPr/>
          </p:nvSpPr>
          <p:spPr>
            <a:xfrm rot="10800000" flipH="1">
              <a:off x="684237" y="6076559"/>
              <a:ext cx="1449519" cy="858216"/>
            </a:xfrm>
            <a:custGeom>
              <a:avLst/>
              <a:gdLst/>
              <a:ahLst/>
              <a:cxnLst/>
              <a:rect l="l" t="t" r="r" b="b"/>
              <a:pathLst>
                <a:path w="1720497" h="1018654" extrusionOk="0">
                  <a:moveTo>
                    <a:pt x="458580" y="42908"/>
                  </a:moveTo>
                  <a:cubicBezTo>
                    <a:pt x="683260" y="28496"/>
                    <a:pt x="1020362" y="-43011"/>
                    <a:pt x="1231569" y="37993"/>
                  </a:cubicBezTo>
                  <a:cubicBezTo>
                    <a:pt x="1401417" y="103150"/>
                    <a:pt x="1501029" y="183160"/>
                    <a:pt x="1624717" y="433074"/>
                  </a:cubicBezTo>
                  <a:cubicBezTo>
                    <a:pt x="1774190" y="734947"/>
                    <a:pt x="1704064" y="1018654"/>
                    <a:pt x="1704064" y="1018654"/>
                  </a:cubicBezTo>
                  <a:cubicBezTo>
                    <a:pt x="1704064" y="1018654"/>
                    <a:pt x="1550449" y="603309"/>
                    <a:pt x="827764" y="466425"/>
                  </a:cubicBezTo>
                  <a:cubicBezTo>
                    <a:pt x="545327" y="412920"/>
                    <a:pt x="300327" y="326615"/>
                    <a:pt x="77801" y="135783"/>
                  </a:cubicBezTo>
                  <a:cubicBezTo>
                    <a:pt x="44450" y="107181"/>
                    <a:pt x="27112" y="67093"/>
                    <a:pt x="0" y="33852"/>
                  </a:cubicBezTo>
                  <a:cubicBezTo>
                    <a:pt x="55" y="33907"/>
                    <a:pt x="348532" y="49976"/>
                    <a:pt x="458580" y="42908"/>
                  </a:cubicBezTo>
                  <a:close/>
                </a:path>
              </a:pathLst>
            </a:custGeom>
            <a:solidFill>
              <a:srgbClr val="647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5" name="Google Shape;4135;p47"/>
            <p:cNvSpPr/>
            <p:nvPr/>
          </p:nvSpPr>
          <p:spPr>
            <a:xfrm rot="-8960960" flipH="1">
              <a:off x="-450638" y="6472113"/>
              <a:ext cx="952186" cy="381550"/>
            </a:xfrm>
            <a:custGeom>
              <a:avLst/>
              <a:gdLst/>
              <a:ahLst/>
              <a:cxnLst/>
              <a:rect l="l" t="t" r="r" b="b"/>
              <a:pathLst>
                <a:path w="2022612" h="810480" extrusionOk="0">
                  <a:moveTo>
                    <a:pt x="0" y="405240"/>
                  </a:moveTo>
                  <a:cubicBezTo>
                    <a:pt x="0" y="405240"/>
                    <a:pt x="452783" y="0"/>
                    <a:pt x="1011307" y="0"/>
                  </a:cubicBezTo>
                  <a:cubicBezTo>
                    <a:pt x="1569830" y="0"/>
                    <a:pt x="2022613" y="405240"/>
                    <a:pt x="2022613" y="405240"/>
                  </a:cubicBezTo>
                  <a:cubicBezTo>
                    <a:pt x="2022613" y="405240"/>
                    <a:pt x="1569830" y="810481"/>
                    <a:pt x="1011307" y="810481"/>
                  </a:cubicBezTo>
                  <a:cubicBezTo>
                    <a:pt x="452783" y="810481"/>
                    <a:pt x="0" y="405240"/>
                    <a:pt x="0" y="405240"/>
                  </a:cubicBezTo>
                  <a:close/>
                </a:path>
              </a:pathLst>
            </a:custGeom>
            <a:solidFill>
              <a:srgbClr val="405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136" name="Google Shape;4136;p47"/>
            <p:cNvGrpSpPr/>
            <p:nvPr/>
          </p:nvGrpSpPr>
          <p:grpSpPr>
            <a:xfrm rot="10800000" flipH="1">
              <a:off x="1545003" y="6471612"/>
              <a:ext cx="469713" cy="324065"/>
              <a:chOff x="5654408" y="444554"/>
              <a:chExt cx="558119" cy="385058"/>
            </a:xfrm>
          </p:grpSpPr>
          <p:grpSp>
            <p:nvGrpSpPr>
              <p:cNvPr id="4137" name="Google Shape;4137;p47"/>
              <p:cNvGrpSpPr/>
              <p:nvPr/>
            </p:nvGrpSpPr>
            <p:grpSpPr>
              <a:xfrm>
                <a:off x="5654408" y="444554"/>
                <a:ext cx="483850" cy="385058"/>
                <a:chOff x="5654408" y="444554"/>
                <a:chExt cx="483850" cy="385058"/>
              </a:xfrm>
            </p:grpSpPr>
            <p:grpSp>
              <p:nvGrpSpPr>
                <p:cNvPr id="4138" name="Google Shape;4138;p47"/>
                <p:cNvGrpSpPr/>
                <p:nvPr/>
              </p:nvGrpSpPr>
              <p:grpSpPr>
                <a:xfrm>
                  <a:off x="5654408" y="444554"/>
                  <a:ext cx="456395" cy="385058"/>
                  <a:chOff x="5654408" y="444554"/>
                  <a:chExt cx="456395" cy="385058"/>
                </a:xfrm>
              </p:grpSpPr>
              <p:sp>
                <p:nvSpPr>
                  <p:cNvPr id="4139" name="Google Shape;4139;p47"/>
                  <p:cNvSpPr/>
                  <p:nvPr/>
                </p:nvSpPr>
                <p:spPr>
                  <a:xfrm>
                    <a:off x="5654408" y="444554"/>
                    <a:ext cx="456395" cy="385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395" h="385058" extrusionOk="0">
                        <a:moveTo>
                          <a:pt x="456390" y="207453"/>
                        </a:moveTo>
                        <a:cubicBezTo>
                          <a:pt x="457384" y="300881"/>
                          <a:pt x="324807" y="407119"/>
                          <a:pt x="199685" y="381056"/>
                        </a:cubicBezTo>
                        <a:cubicBezTo>
                          <a:pt x="74562" y="355049"/>
                          <a:pt x="-18259" y="273714"/>
                          <a:pt x="3055" y="157536"/>
                        </a:cubicBezTo>
                        <a:cubicBezTo>
                          <a:pt x="22271" y="52789"/>
                          <a:pt x="111779" y="-3478"/>
                          <a:pt x="232870" y="167"/>
                        </a:cubicBezTo>
                        <a:cubicBezTo>
                          <a:pt x="335906" y="3314"/>
                          <a:pt x="455230" y="102098"/>
                          <a:pt x="456390" y="207453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40" name="Google Shape;4140;p47"/>
                  <p:cNvSpPr/>
                  <p:nvPr/>
                </p:nvSpPr>
                <p:spPr>
                  <a:xfrm>
                    <a:off x="5656359" y="595133"/>
                    <a:ext cx="290056" cy="51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056" h="51131" extrusionOk="0">
                        <a:moveTo>
                          <a:pt x="290057" y="51131"/>
                        </a:moveTo>
                        <a:lnTo>
                          <a:pt x="221" y="14964"/>
                        </a:lnTo>
                        <a:cubicBezTo>
                          <a:pt x="221" y="14964"/>
                          <a:pt x="-276" y="11430"/>
                          <a:pt x="221" y="7675"/>
                        </a:cubicBezTo>
                        <a:cubicBezTo>
                          <a:pt x="718" y="3920"/>
                          <a:pt x="2264" y="0"/>
                          <a:pt x="2264" y="0"/>
                        </a:cubicBezTo>
                        <a:lnTo>
                          <a:pt x="290057" y="511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41" name="Google Shape;4141;p47"/>
                  <p:cNvSpPr/>
                  <p:nvPr/>
                </p:nvSpPr>
                <p:spPr>
                  <a:xfrm>
                    <a:off x="5933408" y="476875"/>
                    <a:ext cx="41553" cy="4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53" h="41525" extrusionOk="0">
                        <a:moveTo>
                          <a:pt x="7762" y="36978"/>
                        </a:moveTo>
                        <a:cubicBezTo>
                          <a:pt x="16707" y="44156"/>
                          <a:pt x="29849" y="42665"/>
                          <a:pt x="37027" y="33720"/>
                        </a:cubicBezTo>
                        <a:cubicBezTo>
                          <a:pt x="44205" y="24775"/>
                          <a:pt x="42659" y="11688"/>
                          <a:pt x="33714" y="4565"/>
                        </a:cubicBezTo>
                        <a:cubicBezTo>
                          <a:pt x="24769" y="-2613"/>
                          <a:pt x="11738" y="-1177"/>
                          <a:pt x="4615" y="7823"/>
                        </a:cubicBezTo>
                        <a:cubicBezTo>
                          <a:pt x="-2619" y="16768"/>
                          <a:pt x="-1183" y="29800"/>
                          <a:pt x="7762" y="3697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42" name="Google Shape;4142;p47"/>
                  <p:cNvSpPr/>
                  <p:nvPr/>
                </p:nvSpPr>
                <p:spPr>
                  <a:xfrm>
                    <a:off x="5816520" y="531474"/>
                    <a:ext cx="63959" cy="63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59" h="63982" extrusionOk="0">
                        <a:moveTo>
                          <a:pt x="12007" y="56977"/>
                        </a:moveTo>
                        <a:cubicBezTo>
                          <a:pt x="25811" y="68021"/>
                          <a:pt x="45966" y="65757"/>
                          <a:pt x="56954" y="51952"/>
                        </a:cubicBezTo>
                        <a:cubicBezTo>
                          <a:pt x="67997" y="38148"/>
                          <a:pt x="65733" y="18049"/>
                          <a:pt x="51929" y="7005"/>
                        </a:cubicBezTo>
                        <a:cubicBezTo>
                          <a:pt x="38125" y="-4038"/>
                          <a:pt x="18026" y="-1774"/>
                          <a:pt x="6982" y="12030"/>
                        </a:cubicBezTo>
                        <a:cubicBezTo>
                          <a:pt x="-4006" y="25834"/>
                          <a:pt x="-1797" y="45934"/>
                          <a:pt x="12007" y="5697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43" name="Google Shape;4143;p47"/>
                  <p:cNvSpPr/>
                  <p:nvPr/>
                </p:nvSpPr>
                <p:spPr>
                  <a:xfrm>
                    <a:off x="5709312" y="477133"/>
                    <a:ext cx="50827" cy="49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827" h="49358" extrusionOk="0">
                        <a:moveTo>
                          <a:pt x="9332" y="43732"/>
                        </a:moveTo>
                        <a:cubicBezTo>
                          <a:pt x="20320" y="52567"/>
                          <a:pt x="36388" y="50800"/>
                          <a:pt x="45223" y="39812"/>
                        </a:cubicBezTo>
                        <a:cubicBezTo>
                          <a:pt x="54058" y="28823"/>
                          <a:pt x="52236" y="12700"/>
                          <a:pt x="41248" y="3865"/>
                        </a:cubicBezTo>
                        <a:cubicBezTo>
                          <a:pt x="38929" y="1988"/>
                          <a:pt x="36278" y="939"/>
                          <a:pt x="33628" y="0"/>
                        </a:cubicBezTo>
                        <a:cubicBezTo>
                          <a:pt x="21314" y="7289"/>
                          <a:pt x="9995" y="15737"/>
                          <a:pt x="0" y="25345"/>
                        </a:cubicBezTo>
                        <a:cubicBezTo>
                          <a:pt x="387" y="32302"/>
                          <a:pt x="3479" y="39039"/>
                          <a:pt x="9332" y="437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44" name="Google Shape;4144;p47"/>
                  <p:cNvSpPr/>
                  <p:nvPr/>
                </p:nvSpPr>
                <p:spPr>
                  <a:xfrm>
                    <a:off x="5795975" y="662920"/>
                    <a:ext cx="63990" cy="640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90" h="64010" extrusionOk="0">
                        <a:moveTo>
                          <a:pt x="9913" y="55182"/>
                        </a:moveTo>
                        <a:cubicBezTo>
                          <a:pt x="18968" y="63796"/>
                          <a:pt x="32607" y="66612"/>
                          <a:pt x="44755" y="61366"/>
                        </a:cubicBezTo>
                        <a:cubicBezTo>
                          <a:pt x="60934" y="54298"/>
                          <a:pt x="68388" y="35414"/>
                          <a:pt x="61320" y="19235"/>
                        </a:cubicBezTo>
                        <a:cubicBezTo>
                          <a:pt x="54252" y="3057"/>
                          <a:pt x="35368" y="-4398"/>
                          <a:pt x="19189" y="2670"/>
                        </a:cubicBezTo>
                        <a:cubicBezTo>
                          <a:pt x="3011" y="9738"/>
                          <a:pt x="-4389" y="28567"/>
                          <a:pt x="2679" y="44746"/>
                        </a:cubicBezTo>
                        <a:cubicBezTo>
                          <a:pt x="4446" y="48722"/>
                          <a:pt x="6876" y="52311"/>
                          <a:pt x="9913" y="5518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45" name="Google Shape;4145;p47"/>
                  <p:cNvSpPr/>
                  <p:nvPr/>
                </p:nvSpPr>
                <p:spPr>
                  <a:xfrm>
                    <a:off x="5677452" y="699956"/>
                    <a:ext cx="49683" cy="508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683" h="50834" extrusionOk="0">
                        <a:moveTo>
                          <a:pt x="26338" y="50834"/>
                        </a:moveTo>
                        <a:cubicBezTo>
                          <a:pt x="29044" y="50613"/>
                          <a:pt x="31750" y="50116"/>
                          <a:pt x="34400" y="48957"/>
                        </a:cubicBezTo>
                        <a:cubicBezTo>
                          <a:pt x="47321" y="43325"/>
                          <a:pt x="53174" y="28250"/>
                          <a:pt x="47542" y="15329"/>
                        </a:cubicBezTo>
                        <a:cubicBezTo>
                          <a:pt x="41910" y="2409"/>
                          <a:pt x="26946" y="-3500"/>
                          <a:pt x="13970" y="2133"/>
                        </a:cubicBezTo>
                        <a:cubicBezTo>
                          <a:pt x="6902" y="5225"/>
                          <a:pt x="2154" y="11188"/>
                          <a:pt x="0" y="17980"/>
                        </a:cubicBezTo>
                        <a:cubicBezTo>
                          <a:pt x="7289" y="29741"/>
                          <a:pt x="16234" y="40619"/>
                          <a:pt x="26338" y="508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46" name="Google Shape;4146;p47"/>
                  <p:cNvSpPr/>
                  <p:nvPr/>
                </p:nvSpPr>
                <p:spPr>
                  <a:xfrm>
                    <a:off x="5892057" y="765242"/>
                    <a:ext cx="41462" cy="41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462" h="41543" extrusionOk="0">
                        <a:moveTo>
                          <a:pt x="6374" y="35796"/>
                        </a:moveTo>
                        <a:cubicBezTo>
                          <a:pt x="12228" y="41373"/>
                          <a:pt x="21118" y="43251"/>
                          <a:pt x="29014" y="39827"/>
                        </a:cubicBezTo>
                        <a:cubicBezTo>
                          <a:pt x="39505" y="35244"/>
                          <a:pt x="44309" y="22986"/>
                          <a:pt x="39726" y="12495"/>
                        </a:cubicBezTo>
                        <a:cubicBezTo>
                          <a:pt x="35143" y="2003"/>
                          <a:pt x="22940" y="-2856"/>
                          <a:pt x="12449" y="1727"/>
                        </a:cubicBezTo>
                        <a:cubicBezTo>
                          <a:pt x="1957" y="6310"/>
                          <a:pt x="-2847" y="18569"/>
                          <a:pt x="1736" y="29060"/>
                        </a:cubicBezTo>
                        <a:cubicBezTo>
                          <a:pt x="2841" y="31655"/>
                          <a:pt x="4442" y="33974"/>
                          <a:pt x="6374" y="3579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47" name="Google Shape;4147;p47"/>
                  <p:cNvSpPr/>
                  <p:nvPr/>
                </p:nvSpPr>
                <p:spPr>
                  <a:xfrm>
                    <a:off x="5729996" y="707845"/>
                    <a:ext cx="248698" cy="999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698" h="99991" extrusionOk="0">
                        <a:moveTo>
                          <a:pt x="2838" y="42228"/>
                        </a:moveTo>
                        <a:cubicBezTo>
                          <a:pt x="19017" y="56916"/>
                          <a:pt x="85996" y="82592"/>
                          <a:pt x="122384" y="94298"/>
                        </a:cubicBezTo>
                        <a:cubicBezTo>
                          <a:pt x="161312" y="106832"/>
                          <a:pt x="250654" y="102636"/>
                          <a:pt x="248666" y="40682"/>
                        </a:cubicBezTo>
                        <a:cubicBezTo>
                          <a:pt x="246899" y="-13486"/>
                          <a:pt x="193670" y="-5259"/>
                          <a:pt x="136354" y="17711"/>
                        </a:cubicBezTo>
                        <a:cubicBezTo>
                          <a:pt x="40773" y="56088"/>
                          <a:pt x="-13340" y="27540"/>
                          <a:pt x="2838" y="422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34901"/>
                        </a:srgbClr>
                      </a:gs>
                      <a:gs pos="100000">
                        <a:srgbClr val="FFFFFF">
                          <a:alpha val="26666"/>
                        </a:srgbClr>
                      </a:gs>
                    </a:gsLst>
                    <a:lin ang="13119129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  <p:sp>
              <p:nvSpPr>
                <p:cNvPr id="4148" name="Google Shape;4148;p47"/>
                <p:cNvSpPr/>
                <p:nvPr/>
              </p:nvSpPr>
              <p:spPr>
                <a:xfrm>
                  <a:off x="5962686" y="580112"/>
                  <a:ext cx="69426" cy="15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26" h="156459" extrusionOk="0">
                      <a:moveTo>
                        <a:pt x="43806" y="156432"/>
                      </a:moveTo>
                      <a:cubicBezTo>
                        <a:pt x="43806" y="156432"/>
                        <a:pt x="-12902" y="160574"/>
                        <a:pt x="2724" y="66262"/>
                      </a:cubicBezTo>
                      <a:cubicBezTo>
                        <a:pt x="15093" y="-8613"/>
                        <a:pt x="69427" y="333"/>
                        <a:pt x="69427" y="333"/>
                      </a:cubicBezTo>
                      <a:lnTo>
                        <a:pt x="43806" y="156432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49" name="Google Shape;4149;p47"/>
                <p:cNvSpPr/>
                <p:nvPr/>
              </p:nvSpPr>
              <p:spPr>
                <a:xfrm>
                  <a:off x="5942656" y="525227"/>
                  <a:ext cx="195602" cy="27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602" h="274761" extrusionOk="0">
                      <a:moveTo>
                        <a:pt x="61076" y="274762"/>
                      </a:moveTo>
                      <a:cubicBezTo>
                        <a:pt x="61076" y="274762"/>
                        <a:pt x="47271" y="237103"/>
                        <a:pt x="48376" y="207286"/>
                      </a:cubicBezTo>
                      <a:cubicBezTo>
                        <a:pt x="49811" y="168744"/>
                        <a:pt x="56051" y="146105"/>
                        <a:pt x="49645" y="146657"/>
                      </a:cubicBezTo>
                      <a:cubicBezTo>
                        <a:pt x="46388" y="146933"/>
                        <a:pt x="25902" y="172775"/>
                        <a:pt x="15687" y="166646"/>
                      </a:cubicBezTo>
                      <a:cubicBezTo>
                        <a:pt x="-10155" y="151240"/>
                        <a:pt x="-602" y="99005"/>
                        <a:pt x="19386" y="92710"/>
                      </a:cubicBezTo>
                      <a:cubicBezTo>
                        <a:pt x="33467" y="88293"/>
                        <a:pt x="51799" y="117227"/>
                        <a:pt x="55609" y="114576"/>
                      </a:cubicBezTo>
                      <a:cubicBezTo>
                        <a:pt x="60744" y="110987"/>
                        <a:pt x="58812" y="88127"/>
                        <a:pt x="73886" y="49640"/>
                      </a:cubicBezTo>
                      <a:cubicBezTo>
                        <a:pt x="88961" y="11154"/>
                        <a:pt x="107955" y="0"/>
                        <a:pt x="107955" y="0"/>
                      </a:cubicBezTo>
                      <a:cubicBezTo>
                        <a:pt x="107955" y="0"/>
                        <a:pt x="208009" y="44008"/>
                        <a:pt x="194315" y="150743"/>
                      </a:cubicBezTo>
                      <a:cubicBezTo>
                        <a:pt x="180235" y="260460"/>
                        <a:pt x="61076" y="274762"/>
                        <a:pt x="61076" y="27476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grpSp>
              <p:nvGrpSpPr>
                <p:cNvPr id="4150" name="Google Shape;4150;p47"/>
                <p:cNvGrpSpPr/>
                <p:nvPr/>
              </p:nvGrpSpPr>
              <p:grpSpPr>
                <a:xfrm>
                  <a:off x="6024106" y="543560"/>
                  <a:ext cx="99833" cy="249140"/>
                  <a:chOff x="6024106" y="543560"/>
                  <a:chExt cx="99833" cy="249140"/>
                </a:xfrm>
              </p:grpSpPr>
              <p:sp>
                <p:nvSpPr>
                  <p:cNvPr id="4151" name="Google Shape;4151;p47"/>
                  <p:cNvSpPr/>
                  <p:nvPr/>
                </p:nvSpPr>
                <p:spPr>
                  <a:xfrm>
                    <a:off x="6024106" y="730084"/>
                    <a:ext cx="71728" cy="626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728" h="62616" extrusionOk="0">
                        <a:moveTo>
                          <a:pt x="10768" y="62616"/>
                        </a:moveTo>
                        <a:cubicBezTo>
                          <a:pt x="28990" y="56542"/>
                          <a:pt x="51739" y="46051"/>
                          <a:pt x="71728" y="27608"/>
                        </a:cubicBezTo>
                        <a:cubicBezTo>
                          <a:pt x="69796" y="20209"/>
                          <a:pt x="66206" y="13197"/>
                          <a:pt x="59801" y="8061"/>
                        </a:cubicBezTo>
                        <a:cubicBezTo>
                          <a:pt x="43899" y="-4639"/>
                          <a:pt x="20707" y="-2043"/>
                          <a:pt x="8007" y="13804"/>
                        </a:cubicBezTo>
                        <a:cubicBezTo>
                          <a:pt x="-3809" y="28602"/>
                          <a:pt x="-2263" y="49530"/>
                          <a:pt x="10768" y="6261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52" name="Google Shape;4152;p47"/>
                  <p:cNvSpPr/>
                  <p:nvPr/>
                </p:nvSpPr>
                <p:spPr>
                  <a:xfrm>
                    <a:off x="6055652" y="543560"/>
                    <a:ext cx="68287" cy="704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87" h="70457" extrusionOk="0">
                        <a:moveTo>
                          <a:pt x="13788" y="62396"/>
                        </a:moveTo>
                        <a:cubicBezTo>
                          <a:pt x="29691" y="75096"/>
                          <a:pt x="52882" y="72500"/>
                          <a:pt x="65582" y="56653"/>
                        </a:cubicBezTo>
                        <a:cubicBezTo>
                          <a:pt x="66631" y="55328"/>
                          <a:pt x="67459" y="53892"/>
                          <a:pt x="68288" y="52512"/>
                        </a:cubicBezTo>
                        <a:cubicBezTo>
                          <a:pt x="56029" y="28492"/>
                          <a:pt x="38360" y="11430"/>
                          <a:pt x="23341" y="0"/>
                        </a:cubicBezTo>
                        <a:cubicBezTo>
                          <a:pt x="17598" y="2264"/>
                          <a:pt x="12242" y="5522"/>
                          <a:pt x="8100" y="10712"/>
                        </a:cubicBezTo>
                        <a:cubicBezTo>
                          <a:pt x="-4599" y="26504"/>
                          <a:pt x="-2115" y="49696"/>
                          <a:pt x="13788" y="6239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</p:grpSp>
          <p:sp>
            <p:nvSpPr>
              <p:cNvPr id="4153" name="Google Shape;4153;p47"/>
              <p:cNvSpPr/>
              <p:nvPr/>
            </p:nvSpPr>
            <p:spPr>
              <a:xfrm>
                <a:off x="6096000" y="720531"/>
                <a:ext cx="83144" cy="81181"/>
              </a:xfrm>
              <a:custGeom>
                <a:avLst/>
                <a:gdLst/>
                <a:ahLst/>
                <a:cxnLst/>
                <a:rect l="l" t="t" r="r" b="b"/>
                <a:pathLst>
                  <a:path w="83144" h="81181" extrusionOk="0">
                    <a:moveTo>
                      <a:pt x="0" y="0"/>
                    </a:moveTo>
                    <a:cubicBezTo>
                      <a:pt x="0" y="0"/>
                      <a:pt x="21811" y="37382"/>
                      <a:pt x="33848" y="51021"/>
                    </a:cubicBezTo>
                    <a:cubicBezTo>
                      <a:pt x="45886" y="64660"/>
                      <a:pt x="78519" y="86857"/>
                      <a:pt x="82771" y="79844"/>
                    </a:cubicBezTo>
                    <a:cubicBezTo>
                      <a:pt x="87023" y="72832"/>
                      <a:pt x="53782" y="50524"/>
                      <a:pt x="44616" y="43511"/>
                    </a:cubicBezTo>
                    <a:cubicBezTo>
                      <a:pt x="27609" y="304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54" name="Google Shape;4154;p47"/>
              <p:cNvSpPr/>
              <p:nvPr/>
            </p:nvSpPr>
            <p:spPr>
              <a:xfrm>
                <a:off x="6109473" y="576850"/>
                <a:ext cx="103054" cy="53952"/>
              </a:xfrm>
              <a:custGeom>
                <a:avLst/>
                <a:gdLst/>
                <a:ahLst/>
                <a:cxnLst/>
                <a:rect l="l" t="t" r="r" b="b"/>
                <a:pathLst>
                  <a:path w="103054" h="53952" extrusionOk="0">
                    <a:moveTo>
                      <a:pt x="0" y="53953"/>
                    </a:moveTo>
                    <a:cubicBezTo>
                      <a:pt x="0" y="53953"/>
                      <a:pt x="32026" y="24853"/>
                      <a:pt x="47653" y="15466"/>
                    </a:cubicBezTo>
                    <a:cubicBezTo>
                      <a:pt x="63224" y="6079"/>
                      <a:pt x="100992" y="-5295"/>
                      <a:pt x="102981" y="2711"/>
                    </a:cubicBezTo>
                    <a:cubicBezTo>
                      <a:pt x="104968" y="10718"/>
                      <a:pt x="66537" y="21982"/>
                      <a:pt x="55714" y="25903"/>
                    </a:cubicBezTo>
                    <a:cubicBezTo>
                      <a:pt x="35449" y="33191"/>
                      <a:pt x="0" y="53953"/>
                      <a:pt x="0" y="539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55" name="Google Shape;4155;p47"/>
            <p:cNvGrpSpPr/>
            <p:nvPr/>
          </p:nvGrpSpPr>
          <p:grpSpPr>
            <a:xfrm rot="10800000">
              <a:off x="1137345" y="5768725"/>
              <a:ext cx="701037" cy="401995"/>
              <a:chOff x="8703972" y="1095484"/>
              <a:chExt cx="1413666" cy="810638"/>
            </a:xfrm>
          </p:grpSpPr>
          <p:grpSp>
            <p:nvGrpSpPr>
              <p:cNvPr id="4156" name="Google Shape;4156;p47"/>
              <p:cNvGrpSpPr/>
              <p:nvPr/>
            </p:nvGrpSpPr>
            <p:grpSpPr>
              <a:xfrm>
                <a:off x="8703972" y="1351540"/>
                <a:ext cx="815111" cy="554582"/>
                <a:chOff x="10016117" y="731733"/>
                <a:chExt cx="707992" cy="481701"/>
              </a:xfrm>
            </p:grpSpPr>
            <p:sp>
              <p:nvSpPr>
                <p:cNvPr id="4157" name="Google Shape;4157;p47"/>
                <p:cNvSpPr/>
                <p:nvPr/>
              </p:nvSpPr>
              <p:spPr>
                <a:xfrm>
                  <a:off x="10016117" y="849975"/>
                  <a:ext cx="223547" cy="223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547" h="223547" extrusionOk="0">
                      <a:moveTo>
                        <a:pt x="215443" y="153490"/>
                      </a:moveTo>
                      <a:cubicBezTo>
                        <a:pt x="192308" y="210751"/>
                        <a:pt x="127317" y="238470"/>
                        <a:pt x="70001" y="215444"/>
                      </a:cubicBezTo>
                      <a:cubicBezTo>
                        <a:pt x="12796" y="192419"/>
                        <a:pt x="-14979" y="127317"/>
                        <a:pt x="8158" y="70057"/>
                      </a:cubicBezTo>
                      <a:cubicBezTo>
                        <a:pt x="31183" y="12797"/>
                        <a:pt x="96285" y="-14923"/>
                        <a:pt x="153545" y="8103"/>
                      </a:cubicBezTo>
                      <a:cubicBezTo>
                        <a:pt x="210750" y="31129"/>
                        <a:pt x="238469" y="96230"/>
                        <a:pt x="215443" y="1534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58" name="Google Shape;4158;p47"/>
                <p:cNvSpPr/>
                <p:nvPr/>
              </p:nvSpPr>
              <p:spPr>
                <a:xfrm>
                  <a:off x="10322281" y="928636"/>
                  <a:ext cx="175216" cy="175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216" h="175223" extrusionOk="0">
                      <a:moveTo>
                        <a:pt x="168857" y="120328"/>
                      </a:moveTo>
                      <a:cubicBezTo>
                        <a:pt x="150801" y="165220"/>
                        <a:pt x="99780" y="186920"/>
                        <a:pt x="54888" y="168864"/>
                      </a:cubicBezTo>
                      <a:cubicBezTo>
                        <a:pt x="10052" y="150808"/>
                        <a:pt x="-11704" y="99787"/>
                        <a:pt x="6352" y="54896"/>
                      </a:cubicBezTo>
                      <a:cubicBezTo>
                        <a:pt x="24409" y="10004"/>
                        <a:pt x="75429" y="-11697"/>
                        <a:pt x="120321" y="6360"/>
                      </a:cubicBezTo>
                      <a:cubicBezTo>
                        <a:pt x="165213" y="24416"/>
                        <a:pt x="186913" y="75437"/>
                        <a:pt x="168857" y="1203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59" name="Google Shape;4159;p47"/>
                <p:cNvSpPr/>
                <p:nvPr/>
              </p:nvSpPr>
              <p:spPr>
                <a:xfrm>
                  <a:off x="10532702" y="912777"/>
                  <a:ext cx="89233" cy="89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33" h="89217" extrusionOk="0">
                      <a:moveTo>
                        <a:pt x="85988" y="61257"/>
                      </a:moveTo>
                      <a:cubicBezTo>
                        <a:pt x="76822" y="84117"/>
                        <a:pt x="50759" y="95160"/>
                        <a:pt x="27899" y="85994"/>
                      </a:cubicBezTo>
                      <a:cubicBezTo>
                        <a:pt x="5150" y="76773"/>
                        <a:pt x="-5949" y="50821"/>
                        <a:pt x="3217" y="27961"/>
                      </a:cubicBezTo>
                      <a:cubicBezTo>
                        <a:pt x="12438" y="5101"/>
                        <a:pt x="38446" y="-5943"/>
                        <a:pt x="61195" y="3224"/>
                      </a:cubicBezTo>
                      <a:cubicBezTo>
                        <a:pt x="84110" y="12445"/>
                        <a:pt x="95209" y="38397"/>
                        <a:pt x="85988" y="612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60" name="Google Shape;4160;p47"/>
                <p:cNvSpPr/>
                <p:nvPr/>
              </p:nvSpPr>
              <p:spPr>
                <a:xfrm>
                  <a:off x="10211565" y="1108843"/>
                  <a:ext cx="104628" cy="104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28" h="104591" extrusionOk="0">
                      <a:moveTo>
                        <a:pt x="100834" y="71815"/>
                      </a:moveTo>
                      <a:cubicBezTo>
                        <a:pt x="90067" y="98595"/>
                        <a:pt x="59587" y="111572"/>
                        <a:pt x="32807" y="100804"/>
                      </a:cubicBezTo>
                      <a:cubicBezTo>
                        <a:pt x="5971" y="90037"/>
                        <a:pt x="-7006" y="59557"/>
                        <a:pt x="3817" y="32776"/>
                      </a:cubicBezTo>
                      <a:cubicBezTo>
                        <a:pt x="14585" y="5996"/>
                        <a:pt x="45065" y="-6980"/>
                        <a:pt x="71845" y="3787"/>
                      </a:cubicBezTo>
                      <a:cubicBezTo>
                        <a:pt x="98681" y="14555"/>
                        <a:pt x="111602" y="45035"/>
                        <a:pt x="100834" y="718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61" name="Google Shape;4161;p47"/>
                <p:cNvSpPr/>
                <p:nvPr/>
              </p:nvSpPr>
              <p:spPr>
                <a:xfrm>
                  <a:off x="10423962" y="731733"/>
                  <a:ext cx="77422" cy="7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22" h="77373" extrusionOk="0">
                      <a:moveTo>
                        <a:pt x="74630" y="53126"/>
                      </a:moveTo>
                      <a:cubicBezTo>
                        <a:pt x="66624" y="72949"/>
                        <a:pt x="44040" y="82557"/>
                        <a:pt x="24272" y="74551"/>
                      </a:cubicBezTo>
                      <a:cubicBezTo>
                        <a:pt x="4449" y="66599"/>
                        <a:pt x="-5159" y="44071"/>
                        <a:pt x="2793" y="24248"/>
                      </a:cubicBezTo>
                      <a:cubicBezTo>
                        <a:pt x="10799" y="4425"/>
                        <a:pt x="33383" y="-5183"/>
                        <a:pt x="53151" y="2823"/>
                      </a:cubicBezTo>
                      <a:cubicBezTo>
                        <a:pt x="72974" y="10775"/>
                        <a:pt x="82581" y="33303"/>
                        <a:pt x="74630" y="531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62" name="Google Shape;4162;p47"/>
                <p:cNvSpPr/>
                <p:nvPr/>
              </p:nvSpPr>
              <p:spPr>
                <a:xfrm>
                  <a:off x="10666341" y="1096119"/>
                  <a:ext cx="57768" cy="57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8" h="57814" extrusionOk="0">
                      <a:moveTo>
                        <a:pt x="55661" y="39702"/>
                      </a:moveTo>
                      <a:cubicBezTo>
                        <a:pt x="49808" y="54501"/>
                        <a:pt x="32912" y="61679"/>
                        <a:pt x="18058" y="55715"/>
                      </a:cubicBezTo>
                      <a:cubicBezTo>
                        <a:pt x="3315" y="49752"/>
                        <a:pt x="-3863" y="32911"/>
                        <a:pt x="2100" y="18112"/>
                      </a:cubicBezTo>
                      <a:cubicBezTo>
                        <a:pt x="8064" y="3314"/>
                        <a:pt x="24849" y="-3864"/>
                        <a:pt x="39703" y="2099"/>
                      </a:cubicBezTo>
                      <a:cubicBezTo>
                        <a:pt x="54501" y="8063"/>
                        <a:pt x="61624" y="24849"/>
                        <a:pt x="55661" y="3970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4163" name="Google Shape;4163;p47"/>
              <p:cNvGrpSpPr/>
              <p:nvPr/>
            </p:nvGrpSpPr>
            <p:grpSpPr>
              <a:xfrm>
                <a:off x="9360105" y="1095484"/>
                <a:ext cx="757532" cy="562985"/>
                <a:chOff x="10586017" y="509328"/>
                <a:chExt cx="657980" cy="488999"/>
              </a:xfrm>
            </p:grpSpPr>
            <p:sp>
              <p:nvSpPr>
                <p:cNvPr id="4164" name="Google Shape;4164;p47"/>
                <p:cNvSpPr/>
                <p:nvPr/>
              </p:nvSpPr>
              <p:spPr>
                <a:xfrm>
                  <a:off x="10976427" y="527858"/>
                  <a:ext cx="214279" cy="214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79" h="214283" extrusionOk="0">
                      <a:moveTo>
                        <a:pt x="20281" y="44415"/>
                      </a:moveTo>
                      <a:cubicBezTo>
                        <a:pt x="54903" y="-3569"/>
                        <a:pt x="121936" y="-14337"/>
                        <a:pt x="169865" y="20285"/>
                      </a:cubicBezTo>
                      <a:cubicBezTo>
                        <a:pt x="217849" y="54906"/>
                        <a:pt x="228616" y="121885"/>
                        <a:pt x="193995" y="169869"/>
                      </a:cubicBezTo>
                      <a:cubicBezTo>
                        <a:pt x="159374" y="217852"/>
                        <a:pt x="92450" y="228620"/>
                        <a:pt x="44467" y="193999"/>
                      </a:cubicBezTo>
                      <a:cubicBezTo>
                        <a:pt x="-3573" y="159322"/>
                        <a:pt x="-14340" y="92399"/>
                        <a:pt x="20281" y="4441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65" name="Google Shape;4165;p47"/>
                <p:cNvSpPr/>
                <p:nvPr/>
              </p:nvSpPr>
              <p:spPr>
                <a:xfrm>
                  <a:off x="11114320" y="868681"/>
                  <a:ext cx="129677" cy="129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677" h="129646" extrusionOk="0">
                      <a:moveTo>
                        <a:pt x="12260" y="26889"/>
                      </a:moveTo>
                      <a:cubicBezTo>
                        <a:pt x="33242" y="-2155"/>
                        <a:pt x="73717" y="-8671"/>
                        <a:pt x="102816" y="12256"/>
                      </a:cubicBezTo>
                      <a:cubicBezTo>
                        <a:pt x="131805" y="33239"/>
                        <a:pt x="138376" y="73769"/>
                        <a:pt x="117394" y="102758"/>
                      </a:cubicBezTo>
                      <a:cubicBezTo>
                        <a:pt x="96411" y="131802"/>
                        <a:pt x="55937" y="138318"/>
                        <a:pt x="26837" y="117390"/>
                      </a:cubicBezTo>
                      <a:cubicBezTo>
                        <a:pt x="-2152" y="96463"/>
                        <a:pt x="-8667" y="55933"/>
                        <a:pt x="12260" y="268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66" name="Google Shape;4166;p47"/>
                <p:cNvSpPr/>
                <p:nvPr/>
              </p:nvSpPr>
              <p:spPr>
                <a:xfrm>
                  <a:off x="10726575" y="738083"/>
                  <a:ext cx="151861" cy="151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861" h="151862" extrusionOk="0">
                      <a:moveTo>
                        <a:pt x="14367" y="31481"/>
                      </a:moveTo>
                      <a:cubicBezTo>
                        <a:pt x="38884" y="-2533"/>
                        <a:pt x="86315" y="-10153"/>
                        <a:pt x="120385" y="14364"/>
                      </a:cubicBezTo>
                      <a:cubicBezTo>
                        <a:pt x="154343" y="38935"/>
                        <a:pt x="162073" y="86367"/>
                        <a:pt x="137447" y="120381"/>
                      </a:cubicBezTo>
                      <a:cubicBezTo>
                        <a:pt x="112930" y="154395"/>
                        <a:pt x="65443" y="162015"/>
                        <a:pt x="31430" y="137499"/>
                      </a:cubicBezTo>
                      <a:cubicBezTo>
                        <a:pt x="-2529" y="112927"/>
                        <a:pt x="-10149" y="65440"/>
                        <a:pt x="14367" y="3148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67" name="Google Shape;4167;p47"/>
                <p:cNvSpPr/>
                <p:nvPr/>
              </p:nvSpPr>
              <p:spPr>
                <a:xfrm>
                  <a:off x="10586017" y="509328"/>
                  <a:ext cx="121696" cy="121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96" h="121692" extrusionOk="0">
                      <a:moveTo>
                        <a:pt x="11470" y="25231"/>
                      </a:moveTo>
                      <a:cubicBezTo>
                        <a:pt x="31183" y="-1991"/>
                        <a:pt x="69227" y="-8175"/>
                        <a:pt x="96450" y="11537"/>
                      </a:cubicBezTo>
                      <a:cubicBezTo>
                        <a:pt x="123727" y="31195"/>
                        <a:pt x="129856" y="69239"/>
                        <a:pt x="110143" y="96462"/>
                      </a:cubicBezTo>
                      <a:cubicBezTo>
                        <a:pt x="90486" y="123684"/>
                        <a:pt x="52497" y="129868"/>
                        <a:pt x="25219" y="110155"/>
                      </a:cubicBezTo>
                      <a:cubicBezTo>
                        <a:pt x="-2003" y="90498"/>
                        <a:pt x="-8132" y="52453"/>
                        <a:pt x="11470" y="2523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4168" name="Google Shape;4168;p47"/>
            <p:cNvGrpSpPr/>
            <p:nvPr/>
          </p:nvGrpSpPr>
          <p:grpSpPr>
            <a:xfrm rot="10800000">
              <a:off x="52493" y="6185992"/>
              <a:ext cx="635663" cy="579312"/>
              <a:chOff x="11404955" y="6386605"/>
              <a:chExt cx="869580" cy="792492"/>
            </a:xfrm>
          </p:grpSpPr>
          <p:sp>
            <p:nvSpPr>
              <p:cNvPr id="4169" name="Google Shape;4169;p47"/>
              <p:cNvSpPr/>
              <p:nvPr/>
            </p:nvSpPr>
            <p:spPr>
              <a:xfrm>
                <a:off x="11404955" y="6386605"/>
                <a:ext cx="869580" cy="792492"/>
              </a:xfrm>
              <a:custGeom>
                <a:avLst/>
                <a:gdLst/>
                <a:ahLst/>
                <a:cxnLst/>
                <a:rect l="l" t="t" r="r" b="b"/>
                <a:pathLst>
                  <a:path w="754516" h="687629" extrusionOk="0">
                    <a:moveTo>
                      <a:pt x="357371" y="186561"/>
                    </a:moveTo>
                    <a:cubicBezTo>
                      <a:pt x="357371" y="186561"/>
                      <a:pt x="417503" y="-49715"/>
                      <a:pt x="533459" y="9534"/>
                    </a:cubicBezTo>
                    <a:cubicBezTo>
                      <a:pt x="649526" y="68782"/>
                      <a:pt x="502813" y="266626"/>
                      <a:pt x="502813" y="266626"/>
                    </a:cubicBezTo>
                    <a:cubicBezTo>
                      <a:pt x="502813" y="266626"/>
                      <a:pt x="714130" y="139294"/>
                      <a:pt x="749801" y="285124"/>
                    </a:cubicBezTo>
                    <a:cubicBezTo>
                      <a:pt x="790441" y="450776"/>
                      <a:pt x="555049" y="427530"/>
                      <a:pt x="555049" y="427530"/>
                    </a:cubicBezTo>
                    <a:cubicBezTo>
                      <a:pt x="555049" y="427530"/>
                      <a:pt x="723518" y="569162"/>
                      <a:pt x="618218" y="647405"/>
                    </a:cubicBezTo>
                    <a:cubicBezTo>
                      <a:pt x="444945" y="776172"/>
                      <a:pt x="397182" y="518251"/>
                      <a:pt x="397182" y="518251"/>
                    </a:cubicBezTo>
                    <a:cubicBezTo>
                      <a:pt x="397182" y="518251"/>
                      <a:pt x="365046" y="729845"/>
                      <a:pt x="235562" y="680039"/>
                    </a:cubicBezTo>
                    <a:cubicBezTo>
                      <a:pt x="71787" y="617091"/>
                      <a:pt x="220708" y="438352"/>
                      <a:pt x="220708" y="438352"/>
                    </a:cubicBezTo>
                    <a:cubicBezTo>
                      <a:pt x="220708" y="438352"/>
                      <a:pt x="55221" y="542713"/>
                      <a:pt x="8287" y="415106"/>
                    </a:cubicBezTo>
                    <a:cubicBezTo>
                      <a:pt x="-46324" y="266792"/>
                      <a:pt x="186859" y="250006"/>
                      <a:pt x="186859" y="250006"/>
                    </a:cubicBezTo>
                    <a:cubicBezTo>
                      <a:pt x="186859" y="250006"/>
                      <a:pt x="34681" y="118975"/>
                      <a:pt x="169853" y="44487"/>
                    </a:cubicBezTo>
                    <a:cubicBezTo>
                      <a:pt x="334069" y="-45959"/>
                      <a:pt x="357371" y="186561"/>
                      <a:pt x="357371" y="1865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70" name="Google Shape;4170;p47"/>
              <p:cNvSpPr/>
              <p:nvPr/>
            </p:nvSpPr>
            <p:spPr>
              <a:xfrm>
                <a:off x="11685577" y="6677337"/>
                <a:ext cx="272101" cy="272111"/>
              </a:xfrm>
              <a:custGeom>
                <a:avLst/>
                <a:gdLst/>
                <a:ahLst/>
                <a:cxnLst/>
                <a:rect l="l" t="t" r="r" b="b"/>
                <a:pathLst>
                  <a:path w="236096" h="236105" extrusionOk="0">
                    <a:moveTo>
                      <a:pt x="10154" y="70152"/>
                    </a:moveTo>
                    <a:cubicBezTo>
                      <a:pt x="36658" y="10572"/>
                      <a:pt x="106398" y="-16264"/>
                      <a:pt x="165977" y="10186"/>
                    </a:cubicBezTo>
                    <a:cubicBezTo>
                      <a:pt x="225501" y="36634"/>
                      <a:pt x="252337" y="106429"/>
                      <a:pt x="225943" y="165954"/>
                    </a:cubicBezTo>
                    <a:cubicBezTo>
                      <a:pt x="199439" y="225533"/>
                      <a:pt x="129699" y="252369"/>
                      <a:pt x="70120" y="225920"/>
                    </a:cubicBezTo>
                    <a:cubicBezTo>
                      <a:pt x="10595" y="199470"/>
                      <a:pt x="-16240" y="129731"/>
                      <a:pt x="10154" y="701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409" b="96541" l="7234" r="34772">
                        <a14:foregroundMark x1="10914" y1="17925" x2="30076" y2="41195"/>
                        <a14:foregroundMark x1="30076" y1="41195" x2="33376" y2="49371"/>
                        <a14:foregroundMark x1="23096" y1="24214" x2="28553" y2="24843"/>
                        <a14:foregroundMark x1="28553" y1="24843" x2="34772" y2="30818"/>
                        <a14:foregroundMark x1="23477" y1="20440" x2="33503" y2="22642"/>
                        <a14:foregroundMark x1="24239" y1="17610" x2="33883" y2="19497"/>
                        <a14:foregroundMark x1="24239" y1="17296" x2="33756" y2="17925"/>
                        <a14:foregroundMark x1="31472" y1="17296" x2="33883" y2="17925"/>
                        <a14:foregroundMark x1="30964" y1="16038" x2="34391" y2="16352"/>
                        <a14:foregroundMark x1="30330" y1="16352" x2="22208" y2="15723"/>
                        <a14:foregroundMark x1="10279" y1="55346" x2="12563" y2="75157"/>
                        <a14:foregroundMark x1="9645" y1="60063" x2="10406" y2="16667"/>
                        <a14:foregroundMark x1="8503" y1="85849" x2="9264" y2="16038"/>
                        <a14:foregroundMark x1="9645" y1="17296" x2="22589" y2="15723"/>
                        <a14:foregroundMark x1="21066" y1="16038" x2="8629" y2="16038"/>
                        <a14:foregroundMark x1="14086" y1="38050" x2="18274" y2="46541"/>
                        <a14:foregroundMark x1="9772" y1="19811" x2="7360" y2="82075"/>
                        <a14:foregroundMark x1="7360" y1="82075" x2="7614" y2="86478"/>
                        <a14:foregroundMark x1="7234" y1="85849" x2="33249" y2="86478"/>
                        <a14:foregroundMark x1="34645" y1="17296" x2="34898" y2="73899"/>
                        <a14:foregroundMark x1="34898" y1="73899" x2="33629" y2="86792"/>
                        <a14:foregroundMark x1="33629" y1="86792" x2="33503" y2="87107"/>
                        <a14:foregroundMark x1="10533" y1="87107" x2="25000" y2="94025"/>
                        <a14:foregroundMark x1="25000" y1="94025" x2="26650" y2="93396"/>
                        <a14:foregroundMark x1="13832" y1="94025" x2="22335" y2="94654"/>
                        <a14:foregroundMark x1="14467" y1="89937" x2="19162" y2="89308"/>
                        <a14:foregroundMark x1="19162" y1="89308" x2="25254" y2="92453"/>
                        <a14:foregroundMark x1="25254" y1="92453" x2="25254" y2="96541"/>
                        <a14:foregroundMark x1="15355" y1="94969" x2="25888" y2="96541"/>
                        <a14:foregroundMark x1="14467" y1="68553" x2="19289" y2="68553"/>
                        <a14:foregroundMark x1="15355" y1="96226" x2="19162" y2="96541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936" t="13444" r="63396" b="2222"/>
          <a:stretch>
            <a:fillRect/>
          </a:stretch>
        </p:blipFill>
        <p:spPr>
          <a:xfrm>
            <a:off x="2246710" y="685677"/>
            <a:ext cx="5137835" cy="5494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140</Words>
  <Application>Microsoft Office PowerPoint</Application>
  <PresentationFormat>Widescreen</PresentationFormat>
  <Paragraphs>20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Times New Roman</vt:lpstr>
      <vt:lpstr>Arial Rounded</vt:lpstr>
      <vt:lpstr>Calibri Light</vt:lpstr>
      <vt:lpstr>Cambria</vt:lpstr>
      <vt:lpstr>Aldrich</vt:lpstr>
      <vt:lpstr>Calibri</vt:lpstr>
      <vt:lpstr>Abril Fatface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CHÂN THÀNH CẢM ƠN QUÝ THẦY CÔ ĐÃ VỀ DỰ GIỜ THĂM LỚP! KÍNH CHÚC THẦY CÔ MẠNH KHỎE VÀ HẠNH PHÚC!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ĐẾN DỰ GIỜ MÔN : ĐẠO ĐỨC  Lớp : 1A1 GVCN: Lê Thị Thanh Hải</dc:title>
  <dc:creator>Admin 88</dc:creator>
  <cp:lastModifiedBy>MAIHUNG</cp:lastModifiedBy>
  <cp:revision>20</cp:revision>
  <dcterms:created xsi:type="dcterms:W3CDTF">2025-02-27T02:10:26Z</dcterms:created>
  <dcterms:modified xsi:type="dcterms:W3CDTF">2025-04-06T09:52:36Z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08C93D6EBBC341C0B872418420CCCD06_12</vt:lpwstr>
  </property>
  <property fmtid="{D5CDD505-2E9C-101B-9397-08002B2CF9AE}" pid="3" name="KSOProductBuildVer">
    <vt:lpwstr>1033-12.2.0.19805</vt:lpwstr>
  </property>
</Properties>
</file>