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67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CF8"/>
    <a:srgbClr val="E07235"/>
    <a:srgbClr val="EB54E9"/>
    <a:srgbClr val="D34CD6"/>
    <a:srgbClr val="D8F3FC"/>
    <a:srgbClr val="EF5F5F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94" d="100"/>
          <a:sy n="94" d="100"/>
        </p:scale>
        <p:origin x="91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7.wdp"/><Relationship Id="rId5" Type="http://schemas.microsoft.com/office/2007/relationships/hdphoto" Target="../media/hdphoto6.wdp"/><Relationship Id="rId4" Type="http://schemas.microsoft.com/office/2007/relationships/hdphoto" Target="../media/hdphoto5.wdp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69522" y="2557319"/>
            <a:ext cx="6928500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24176" y="1687369"/>
            <a:ext cx="6115050" cy="3483261"/>
          </a:xfrm>
          <a:prstGeom prst="rect">
            <a:avLst/>
          </a:prstGeom>
          <a:solidFill>
            <a:srgbClr val="9CDCF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    TẬP </a:t>
            </a:r>
            <a:r>
              <a:rPr lang="en-US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(T2)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68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73164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9504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052349" y="362491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2975417" y="499687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8318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166425" y="3713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156545" y="504025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707851" y="4996706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46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195016" y="362491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3118084" y="499687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0153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309092" y="37130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299212" y="504025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689766" y="5032535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DD42AD8-7F39-0648-82F6-2D326D6A0068}"/>
              </a:ext>
            </a:extLst>
          </p:cNvPr>
          <p:cNvSpPr/>
          <p:nvPr/>
        </p:nvSpPr>
        <p:spPr>
          <a:xfrm>
            <a:off x="8149755" y="5040254"/>
            <a:ext cx="755335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07F53D-4D96-DC4E-BECD-2D122BD3BC0D}"/>
              </a:ext>
            </a:extLst>
          </p:cNvPr>
          <p:cNvSpPr/>
          <p:nvPr/>
        </p:nvSpPr>
        <p:spPr>
          <a:xfrm>
            <a:off x="2978883" y="4991329"/>
            <a:ext cx="755335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9823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Sắp xếp các số ghi trên áo theo thứ tự: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446C5-CEF0-C647-8FC3-9F5164C02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3098131" y="1120747"/>
            <a:ext cx="5744029" cy="360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9CCBF3-A884-C243-A4B0-F9EB2A5C914B}"/>
              </a:ext>
            </a:extLst>
          </p:cNvPr>
          <p:cNvSpPr txBox="1"/>
          <p:nvPr/>
        </p:nvSpPr>
        <p:spPr>
          <a:xfrm>
            <a:off x="2066950" y="4694127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Từ bé đến lớn: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D1154-320E-D94B-9153-E39FC10BE279}"/>
              </a:ext>
            </a:extLst>
          </p:cNvPr>
          <p:cNvSpPr txBox="1"/>
          <p:nvPr/>
        </p:nvSpPr>
        <p:spPr>
          <a:xfrm>
            <a:off x="2066949" y="5570205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Từ lớn đến bé: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7518A-2268-0E4D-B315-B65CFF178BE8}"/>
              </a:ext>
            </a:extLst>
          </p:cNvPr>
          <p:cNvSpPr txBox="1"/>
          <p:nvPr/>
        </p:nvSpPr>
        <p:spPr>
          <a:xfrm>
            <a:off x="5076850" y="457201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C70B8-9447-5347-BAFF-87767D1A5BE3}"/>
              </a:ext>
            </a:extLst>
          </p:cNvPr>
          <p:cNvSpPr txBox="1"/>
          <p:nvPr/>
        </p:nvSpPr>
        <p:spPr>
          <a:xfrm>
            <a:off x="5839520" y="458535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8F50E4-6B5A-1E45-83C2-0BAA2D59453B}"/>
              </a:ext>
            </a:extLst>
          </p:cNvPr>
          <p:cNvSpPr txBox="1"/>
          <p:nvPr/>
        </p:nvSpPr>
        <p:spPr>
          <a:xfrm>
            <a:off x="6766806" y="460608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5984A-A3A0-5546-8A7F-99E6C69C985D}"/>
              </a:ext>
            </a:extLst>
          </p:cNvPr>
          <p:cNvSpPr txBox="1"/>
          <p:nvPr/>
        </p:nvSpPr>
        <p:spPr>
          <a:xfrm>
            <a:off x="7617227" y="4610216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5D9CA0-5046-A348-90C7-896A4327AA3B}"/>
              </a:ext>
            </a:extLst>
          </p:cNvPr>
          <p:cNvSpPr txBox="1"/>
          <p:nvPr/>
        </p:nvSpPr>
        <p:spPr>
          <a:xfrm>
            <a:off x="5119724" y="544709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6B2452-571E-2347-92D9-A8C6B56C86B5}"/>
              </a:ext>
            </a:extLst>
          </p:cNvPr>
          <p:cNvSpPr txBox="1"/>
          <p:nvPr/>
        </p:nvSpPr>
        <p:spPr>
          <a:xfrm>
            <a:off x="5927271" y="5447093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FE8856-9B7C-8440-BBBE-E16EF47BA3BC}"/>
              </a:ext>
            </a:extLst>
          </p:cNvPr>
          <p:cNvSpPr txBox="1"/>
          <p:nvPr/>
        </p:nvSpPr>
        <p:spPr>
          <a:xfrm>
            <a:off x="6766806" y="545745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451A1A-3B6C-0C49-B677-8B57EF1DBE24}"/>
              </a:ext>
            </a:extLst>
          </p:cNvPr>
          <p:cNvSpPr txBox="1"/>
          <p:nvPr/>
        </p:nvSpPr>
        <p:spPr>
          <a:xfrm>
            <a:off x="7591736" y="544709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681211" y="512196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222C910-1F4F-904D-82E8-1AF2C9064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79426"/>
              </p:ext>
            </p:extLst>
          </p:nvPr>
        </p:nvGraphicFramePr>
        <p:xfrm>
          <a:off x="1981200" y="1304416"/>
          <a:ext cx="8229600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2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3570564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981244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chục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A84834D-5E2D-8C43-9436-43C6A53794E4}"/>
              </a:ext>
            </a:extLst>
          </p:cNvPr>
          <p:cNvSpPr/>
          <p:nvPr/>
        </p:nvSpPr>
        <p:spPr>
          <a:xfrm>
            <a:off x="5209706" y="3075057"/>
            <a:ext cx="4411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DA796A-8886-8A41-8F15-531DCA69FFC9}"/>
              </a:ext>
            </a:extLst>
          </p:cNvPr>
          <p:cNvSpPr/>
          <p:nvPr/>
        </p:nvSpPr>
        <p:spPr>
          <a:xfrm>
            <a:off x="8503528" y="307505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D2D0EF-B143-C44D-8BAF-F3D6FEFCAA30}"/>
              </a:ext>
            </a:extLst>
          </p:cNvPr>
          <p:cNvSpPr/>
          <p:nvPr/>
        </p:nvSpPr>
        <p:spPr>
          <a:xfrm>
            <a:off x="5209706" y="3913412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E07C30-893D-B044-AD35-0572398FAA1B}"/>
              </a:ext>
            </a:extLst>
          </p:cNvPr>
          <p:cNvSpPr/>
          <p:nvPr/>
        </p:nvSpPr>
        <p:spPr>
          <a:xfrm>
            <a:off x="8503528" y="3913412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2FD93A-847F-7440-BE30-E4927530E9A8}"/>
              </a:ext>
            </a:extLst>
          </p:cNvPr>
          <p:cNvSpPr/>
          <p:nvPr/>
        </p:nvSpPr>
        <p:spPr>
          <a:xfrm>
            <a:off x="5209705" y="4751767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E1193D-B69F-8744-9955-C04A8807922B}"/>
              </a:ext>
            </a:extLst>
          </p:cNvPr>
          <p:cNvSpPr/>
          <p:nvPr/>
        </p:nvSpPr>
        <p:spPr>
          <a:xfrm>
            <a:off x="8503527" y="475176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2E31D3-BC46-C942-871E-FBE5B2A9A3A6}"/>
              </a:ext>
            </a:extLst>
          </p:cNvPr>
          <p:cNvSpPr/>
          <p:nvPr/>
        </p:nvSpPr>
        <p:spPr>
          <a:xfrm>
            <a:off x="5209704" y="5524688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ED9F04-5E7D-7E4A-A6A6-CD906D4A19E5}"/>
              </a:ext>
            </a:extLst>
          </p:cNvPr>
          <p:cNvSpPr/>
          <p:nvPr/>
        </p:nvSpPr>
        <p:spPr>
          <a:xfrm>
            <a:off x="8503524" y="552468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CC6B54-61BB-CB44-87F2-171A18137984}"/>
              </a:ext>
            </a:extLst>
          </p:cNvPr>
          <p:cNvGrpSpPr/>
          <p:nvPr/>
        </p:nvGrpSpPr>
        <p:grpSpPr>
          <a:xfrm>
            <a:off x="1021015" y="48302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23FD66A-7C17-C34E-A58D-1A6C5BEC6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45931A-BB09-4046-8C3F-60BCCE71D96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695851-EB13-584D-B10D-B6AF7CB2D364}"/>
              </a:ext>
            </a:extLst>
          </p:cNvPr>
          <p:cNvSpPr txBox="1"/>
          <p:nvPr/>
        </p:nvSpPr>
        <p:spPr>
          <a:xfrm>
            <a:off x="1476814" y="674715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Từ ba thẻ số dưới đây, em hãy lập các số có hai chữ số.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03F12-B1E3-CD43-8AF7-D887E58DA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" t="-6402" r="-22" b="6402"/>
          <a:stretch/>
        </p:blipFill>
        <p:spPr>
          <a:xfrm>
            <a:off x="2527753" y="900559"/>
            <a:ext cx="6730547" cy="3324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94BCCC-764D-AC47-A55A-2FE86E7DC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69104" y="4670514"/>
            <a:ext cx="958123" cy="1322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25B0F-5E3E-3C4F-BA10-4464DA1B5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1202042" y="4583627"/>
            <a:ext cx="958123" cy="1322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0BED19-E813-614F-8C6A-D9F518CB3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3025962" y="4654184"/>
            <a:ext cx="958123" cy="1322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DC8A89-A6A5-DE42-BDE0-DFFFEBDEA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2371399" y="4693771"/>
            <a:ext cx="958123" cy="1322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149FF-925A-8F42-B723-7378695D9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4206484" y="4633154"/>
            <a:ext cx="958123" cy="1322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0B16C0-F2FA-A641-ABD8-FEE5BC2FD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939635" y="4716543"/>
            <a:ext cx="958123" cy="1322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6B3514-EC77-5D4D-AEA7-B6EC4A75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6012818" y="4685188"/>
            <a:ext cx="958123" cy="13224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70BF61-CEF4-3F4A-96BA-FE94781A9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6774657" y="4683878"/>
            <a:ext cx="958123" cy="1323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5D6DA3-1C11-CE4C-8EAD-5EC3853C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8052300" y="4676802"/>
            <a:ext cx="958123" cy="1323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FFE6C0-29BC-7A4B-9264-C5F9D76CC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8752038" y="4763032"/>
            <a:ext cx="958123" cy="1322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B953AF-FE09-974C-8EBA-D3F9AC6EC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9969030" y="4697710"/>
            <a:ext cx="958123" cy="1323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E66B48-8B5F-1D4B-B4A5-3DC6D01F5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10603453" y="4730375"/>
            <a:ext cx="958123" cy="13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154</Words>
  <Application>Microsoft Office PowerPoint</Application>
  <PresentationFormat>Widescreen</PresentationFormat>
  <Paragraphs>87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126</cp:revision>
  <dcterms:created xsi:type="dcterms:W3CDTF">2021-06-02T01:34:28Z</dcterms:created>
  <dcterms:modified xsi:type="dcterms:W3CDTF">2025-04-06T00:51:09Z</dcterms:modified>
</cp:coreProperties>
</file>