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notesMasterIdLst>
    <p:notesMasterId r:id="rId16"/>
  </p:notesMasterIdLst>
  <p:sldIdLst>
    <p:sldId id="372" r:id="rId3"/>
    <p:sldId id="260" r:id="rId4"/>
    <p:sldId id="363" r:id="rId5"/>
    <p:sldId id="267" r:id="rId6"/>
    <p:sldId id="364" r:id="rId7"/>
    <p:sldId id="365" r:id="rId8"/>
    <p:sldId id="366" r:id="rId9"/>
    <p:sldId id="367" r:id="rId10"/>
    <p:sldId id="272" r:id="rId11"/>
    <p:sldId id="370" r:id="rId12"/>
    <p:sldId id="368" r:id="rId13"/>
    <p:sldId id="26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15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6/4/2025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1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2"/>
            <a:ext cx="860490" cy="16518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7" y="498244"/>
            <a:ext cx="681389" cy="1131154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33604" y="2220682"/>
            <a:ext cx="8767969" cy="4027718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</a:t>
            </a:r>
            <a:r>
              <a:rPr lang="en-US" sz="15984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CÔ </a:t>
            </a: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GIÁO VÀ CÁC </a:t>
            </a:r>
            <a:r>
              <a:rPr lang="en-US" sz="15984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CON </a:t>
            </a:r>
            <a:endParaRPr lang="en-US" sz="15984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3973481" y="3885423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255" y="547498"/>
            <a:ext cx="62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 NGHĨA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1834679" y="4117343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7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SG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 mod="1"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167297" y="0"/>
            <a:ext cx="8519753" cy="95415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3C779-4845-48F3-81AC-6B9B079E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1114886"/>
            <a:ext cx="7435623" cy="2869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80F6F1-06C1-43DC-994A-33C27A85A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88" y="3984774"/>
            <a:ext cx="7503462" cy="28078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DF949D-CD38-4DD9-A273-E5BC3BCD0D3C}"/>
              </a:ext>
            </a:extLst>
          </p:cNvPr>
          <p:cNvSpPr/>
          <p:nvPr/>
        </p:nvSpPr>
        <p:spPr>
          <a:xfrm>
            <a:off x="3031188" y="3314700"/>
            <a:ext cx="876300" cy="6700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D4717-E6D3-423B-8926-6D66C59D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62" y="3285891"/>
            <a:ext cx="2237426" cy="85961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B23520D-98E6-463D-B7F4-6E68DF09901C}"/>
              </a:ext>
            </a:extLst>
          </p:cNvPr>
          <p:cNvSpPr/>
          <p:nvPr/>
        </p:nvSpPr>
        <p:spPr>
          <a:xfrm>
            <a:off x="9270063" y="3305174"/>
            <a:ext cx="876300" cy="6700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731074-CEDB-47E3-9FA0-F36A5FBB6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206" y="3314700"/>
            <a:ext cx="2042337" cy="85961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3972638-E946-4CB0-8551-94593CBB00E3}"/>
              </a:ext>
            </a:extLst>
          </p:cNvPr>
          <p:cNvSpPr/>
          <p:nvPr/>
        </p:nvSpPr>
        <p:spPr>
          <a:xfrm>
            <a:off x="7516166" y="6228723"/>
            <a:ext cx="660516" cy="4864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F00CEF-B4CC-45C8-A5AF-2E1C763C3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11" y="4507186"/>
            <a:ext cx="2237426" cy="85961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7BB4D3C-5F3D-4D67-892F-38E0D83CC125}"/>
              </a:ext>
            </a:extLst>
          </p:cNvPr>
          <p:cNvSpPr/>
          <p:nvPr/>
        </p:nvSpPr>
        <p:spPr>
          <a:xfrm>
            <a:off x="3572120" y="6277214"/>
            <a:ext cx="660516" cy="4379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97C9FB-5190-499C-B5BB-62836A287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987" y="6066363"/>
            <a:ext cx="2042337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B8E4BC-087B-4A3C-B0F4-CA7D7AC96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72" y="869262"/>
            <a:ext cx="1938696" cy="20057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9A2F1-D39E-4472-B865-58B6CB4BF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0"/>
            <a:ext cx="1942414" cy="8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04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F0ABF-5332-4D85-9060-10E3BD81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722884"/>
            <a:ext cx="5426764" cy="2102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D626C1-A532-42C3-8BC1-5C9B51E0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034559"/>
            <a:ext cx="5426764" cy="195363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Diagram&#10;&#10;Description automatically generated with low confidence">
            <a:extLst>
              <a:ext uri="{FF2B5EF4-FFF2-40B4-BE49-F238E27FC236}">
                <a16:creationId xmlns:a16="http://schemas.microsoft.com/office/drawing/2014/main" id="{33E14466-9712-4CF7-AAF7-8A98939E7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476" y="2152650"/>
            <a:ext cx="5977368" cy="249555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D5D3BF48-653C-486B-9B2B-542898A2E95A}"/>
              </a:ext>
            </a:extLst>
          </p:cNvPr>
          <p:cNvSpPr/>
          <p:nvPr/>
        </p:nvSpPr>
        <p:spPr>
          <a:xfrm>
            <a:off x="3533960" y="2422445"/>
            <a:ext cx="742765" cy="5333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AC7A401-39BB-4682-B7F9-5ACAF9006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193" y="2915463"/>
            <a:ext cx="1801506" cy="692132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D849DC48-ACE6-448B-AE59-E7504F724C69}"/>
              </a:ext>
            </a:extLst>
          </p:cNvPr>
          <p:cNvSpPr/>
          <p:nvPr/>
        </p:nvSpPr>
        <p:spPr>
          <a:xfrm>
            <a:off x="714547" y="2421274"/>
            <a:ext cx="576609" cy="494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30C20E7-E5EA-4F8E-BDC2-69153D7EB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6" y="2747984"/>
            <a:ext cx="2042337" cy="85961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DC17BA61-69C3-4E72-B2D8-9FCBCC5AD58F}"/>
              </a:ext>
            </a:extLst>
          </p:cNvPr>
          <p:cNvSpPr/>
          <p:nvPr/>
        </p:nvSpPr>
        <p:spPr>
          <a:xfrm>
            <a:off x="5052724" y="5640926"/>
            <a:ext cx="576610" cy="4594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161D99C-FEF4-4942-BB51-D45784559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276" y="6168708"/>
            <a:ext cx="1801506" cy="692132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71C29BF0-F01A-47FA-98C5-AD3FCF1D0E95}"/>
              </a:ext>
            </a:extLst>
          </p:cNvPr>
          <p:cNvSpPr/>
          <p:nvPr/>
        </p:nvSpPr>
        <p:spPr>
          <a:xfrm>
            <a:off x="910615" y="5640926"/>
            <a:ext cx="576609" cy="494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FE1C0D6-08F8-404C-AF6D-B26C556D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24" y="5967636"/>
            <a:ext cx="2042337" cy="859611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D065236B-605D-4DBF-8BBA-FCCBAD66B7EA}"/>
              </a:ext>
            </a:extLst>
          </p:cNvPr>
          <p:cNvSpPr/>
          <p:nvPr/>
        </p:nvSpPr>
        <p:spPr>
          <a:xfrm>
            <a:off x="11367799" y="4120418"/>
            <a:ext cx="576610" cy="4594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EFFAFAE-35BF-475D-A0E1-CFA3D61D4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046" y="4665310"/>
            <a:ext cx="1801506" cy="69213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15FC5B5D-A192-4430-9483-D8F62F0691C2}"/>
              </a:ext>
            </a:extLst>
          </p:cNvPr>
          <p:cNvSpPr/>
          <p:nvPr/>
        </p:nvSpPr>
        <p:spPr>
          <a:xfrm>
            <a:off x="9726874" y="4116690"/>
            <a:ext cx="576609" cy="494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D993E5C-D0FA-4415-B7F5-7C68324F7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709" y="4548842"/>
            <a:ext cx="204233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0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0" grpId="0" animBg="1"/>
      <p:bldP spid="43" grpId="0" animBg="1"/>
      <p:bldP spid="45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2" y="203454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38BAF4-6EF7-49D1-A4E7-982845FD18F0}"/>
              </a:ext>
            </a:extLst>
          </p:cNvPr>
          <p:cNvSpPr/>
          <p:nvPr/>
        </p:nvSpPr>
        <p:spPr>
          <a:xfrm>
            <a:off x="-150919" y="-106532"/>
            <a:ext cx="3270997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C84195-AE41-42F5-BAF8-FEA3E0430A70}"/>
              </a:ext>
            </a:extLst>
          </p:cNvPr>
          <p:cNvSpPr/>
          <p:nvPr/>
        </p:nvSpPr>
        <p:spPr>
          <a:xfrm>
            <a:off x="-226803" y="1718613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5CC2F76-1E31-4FEB-A49E-CBA113FCB895}"/>
              </a:ext>
            </a:extLst>
          </p:cNvPr>
          <p:cNvSpPr/>
          <p:nvPr/>
        </p:nvSpPr>
        <p:spPr>
          <a:xfrm>
            <a:off x="2983458" y="615874"/>
            <a:ext cx="4392841" cy="1616557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D3232-4F71-48A3-8D1D-644B7F5D1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78" y="2245054"/>
            <a:ext cx="5817642" cy="3364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50361-F4F6-4CA8-8A8B-6626C8F0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495" y="2265021"/>
            <a:ext cx="746150" cy="7156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F0A7D3-0658-4ED5-B237-52C1AB8137FE}"/>
              </a:ext>
            </a:extLst>
          </p:cNvPr>
          <p:cNvSpPr txBox="1"/>
          <p:nvPr/>
        </p:nvSpPr>
        <p:spPr>
          <a:xfrm>
            <a:off x="9634645" y="236125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B8C7B4-305B-4CA5-8A59-368E85A9A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665" y="2429935"/>
            <a:ext cx="794530" cy="50266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58CBAF-3992-4902-A8A9-FCCF471E3EFF}"/>
              </a:ext>
            </a:extLst>
          </p:cNvPr>
          <p:cNvCxnSpPr/>
          <p:nvPr/>
        </p:nvCxnSpPr>
        <p:spPr>
          <a:xfrm>
            <a:off x="4171950" y="3429000"/>
            <a:ext cx="10079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AB1022A-1F57-4743-B5C3-41D668317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3919" y="3087099"/>
            <a:ext cx="696925" cy="6969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066E7C-9E3B-44EA-A434-B2F517636C24}"/>
              </a:ext>
            </a:extLst>
          </p:cNvPr>
          <p:cNvSpPr txBox="1"/>
          <p:nvPr/>
        </p:nvSpPr>
        <p:spPr>
          <a:xfrm>
            <a:off x="9634644" y="3167390"/>
            <a:ext cx="183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884245-E687-4458-A4CA-85B0A7BE3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4845" y="3103715"/>
            <a:ext cx="794530" cy="63562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2612B1-219E-4764-AD4C-165FD02363D3}"/>
              </a:ext>
            </a:extLst>
          </p:cNvPr>
          <p:cNvCxnSpPr/>
          <p:nvPr/>
        </p:nvCxnSpPr>
        <p:spPr>
          <a:xfrm>
            <a:off x="7172325" y="3671560"/>
            <a:ext cx="10079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805BA8A-E916-4033-A7C8-16B026680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300" y="3899932"/>
            <a:ext cx="794530" cy="6356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512DC01-1B79-434E-BB28-FD175DEC49E7}"/>
              </a:ext>
            </a:extLst>
          </p:cNvPr>
          <p:cNvSpPr txBox="1"/>
          <p:nvPr/>
        </p:nvSpPr>
        <p:spPr>
          <a:xfrm>
            <a:off x="9634644" y="3878246"/>
            <a:ext cx="183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7FC38E-88E4-420D-84D3-636BCF06D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080" y="3934513"/>
            <a:ext cx="794530" cy="50266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B445E8-A8A3-4066-B30C-992281028472}"/>
              </a:ext>
            </a:extLst>
          </p:cNvPr>
          <p:cNvCxnSpPr>
            <a:cxnSpLocks/>
          </p:cNvCxnSpPr>
          <p:nvPr/>
        </p:nvCxnSpPr>
        <p:spPr>
          <a:xfrm>
            <a:off x="5353050" y="3435561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5B26BE4-6126-4D4F-86D0-A6BFE1685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680" y="4495688"/>
            <a:ext cx="746150" cy="7156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CC9D3A-0447-422B-AE22-4EE99F0CE290}"/>
              </a:ext>
            </a:extLst>
          </p:cNvPr>
          <p:cNvSpPr txBox="1"/>
          <p:nvPr/>
        </p:nvSpPr>
        <p:spPr>
          <a:xfrm>
            <a:off x="9674830" y="459192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853504F-C046-4EFD-8DFF-1F7D73CD9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924" y="5320682"/>
            <a:ext cx="696925" cy="6969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4AF1E-0D0F-44AB-970B-F0B2CCB7F862}"/>
              </a:ext>
            </a:extLst>
          </p:cNvPr>
          <p:cNvSpPr txBox="1"/>
          <p:nvPr/>
        </p:nvSpPr>
        <p:spPr>
          <a:xfrm>
            <a:off x="9692649" y="5400973"/>
            <a:ext cx="183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9" grpId="0"/>
      <p:bldP spid="24" grpId="0"/>
      <p:bldP spid="2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270591" y="181017"/>
            <a:ext cx="4933950" cy="792760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Con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C8A19-CEF2-4FE2-B48E-8B8ACB3A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02"/>
            <a:ext cx="2324100" cy="102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23A62-1D93-4FD1-85C9-C7DD71FD9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416844"/>
            <a:ext cx="5112285" cy="2147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046FAD-4437-4B48-B67A-8C3DCFE26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753" y="1123102"/>
            <a:ext cx="4783494" cy="2441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5E09F2-86D8-49F5-9E8D-20D6D127C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62" y="3858474"/>
            <a:ext cx="5179135" cy="2761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78A156-8F8B-41E3-A9E2-0D5AF0DA2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753" y="4509403"/>
            <a:ext cx="5415720" cy="2076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883" y="1413164"/>
            <a:ext cx="5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5060" y="1328057"/>
            <a:ext cx="5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175" y="3903023"/>
            <a:ext cx="5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6099" y="3841667"/>
            <a:ext cx="5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20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864384" y="324660"/>
            <a:ext cx="4933950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5562693" y="3613580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C8A19-CEF2-4FE2-B48E-8B8ACB3A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02"/>
            <a:ext cx="2324100" cy="102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ADB630-BC48-43AC-B327-7D6302E1A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4" y="2632112"/>
            <a:ext cx="5112285" cy="21478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A03585-1169-4915-B33D-57C83C9676E4}"/>
              </a:ext>
            </a:extLst>
          </p:cNvPr>
          <p:cNvCxnSpPr>
            <a:cxnSpLocks/>
          </p:cNvCxnSpPr>
          <p:nvPr/>
        </p:nvCxnSpPr>
        <p:spPr>
          <a:xfrm>
            <a:off x="1409700" y="3200400"/>
            <a:ext cx="1304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5012" y="2185061"/>
            <a:ext cx="57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864384" y="324660"/>
            <a:ext cx="4933950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Con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5562693" y="3613580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C8A19-CEF2-4FE2-B48E-8B8ACB3A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02"/>
            <a:ext cx="2324100" cy="102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679120-2AA4-4A81-A46A-AEFF1331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2" y="2208184"/>
            <a:ext cx="5166147" cy="26369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BA2F4B-86C5-496C-95DC-BD67A83515A6}"/>
              </a:ext>
            </a:extLst>
          </p:cNvPr>
          <p:cNvCxnSpPr>
            <a:cxnSpLocks/>
          </p:cNvCxnSpPr>
          <p:nvPr/>
        </p:nvCxnSpPr>
        <p:spPr>
          <a:xfrm>
            <a:off x="2315688" y="3811979"/>
            <a:ext cx="1527093" cy="122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7506" y="1615045"/>
            <a:ext cx="57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15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864384" y="324660"/>
            <a:ext cx="4933950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Con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5562692" y="3613580"/>
            <a:ext cx="6057807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điểu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C8A19-CEF2-4FE2-B48E-8B8ACB3A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02"/>
            <a:ext cx="2324100" cy="102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CCE51E-14F9-4BCB-85A4-FD83FACB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16" y="2163024"/>
            <a:ext cx="5179135" cy="27614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354B87-6B22-405C-8387-8D27838C686B}"/>
              </a:ext>
            </a:extLst>
          </p:cNvPr>
          <p:cNvCxnSpPr>
            <a:cxnSpLocks/>
          </p:cNvCxnSpPr>
          <p:nvPr/>
        </p:nvCxnSpPr>
        <p:spPr>
          <a:xfrm>
            <a:off x="2315688" y="3143250"/>
            <a:ext cx="1875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513" y="2006931"/>
            <a:ext cx="57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74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864384" y="324660"/>
            <a:ext cx="4933950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Con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5562693" y="3613580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C8A19-CEF2-4FE2-B48E-8B8ACB3A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02"/>
            <a:ext cx="2324100" cy="102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38FDFF-D5A1-415F-A6F8-3EC7FF7D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24" y="2842528"/>
            <a:ext cx="5415720" cy="20760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59B69A-66A8-4E5A-8B24-C6975ABE53B3}"/>
              </a:ext>
            </a:extLst>
          </p:cNvPr>
          <p:cNvCxnSpPr>
            <a:cxnSpLocks/>
          </p:cNvCxnSpPr>
          <p:nvPr/>
        </p:nvCxnSpPr>
        <p:spPr>
          <a:xfrm>
            <a:off x="1466850" y="3695700"/>
            <a:ext cx="1476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6893" y="2778827"/>
            <a:ext cx="57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4146892" y="74139"/>
            <a:ext cx="4933950" cy="95415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Lọ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SG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C8A19-CEF2-4FE2-B48E-8B8ACB3A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02"/>
            <a:ext cx="2324100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A43328-C751-4DBA-96F2-3248F3EBC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" y="1326753"/>
            <a:ext cx="2764984" cy="255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A5AEA-8B03-4502-B691-0A5A59109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325" y="1156737"/>
            <a:ext cx="3467100" cy="2865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11DDD-EBD8-4AA3-A4A2-4B6FDBD1F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647" y="3695700"/>
            <a:ext cx="4310753" cy="296451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68A7FD-F9A6-420A-8F40-51055D280EAF}"/>
              </a:ext>
            </a:extLst>
          </p:cNvPr>
          <p:cNvCxnSpPr>
            <a:cxnSpLocks/>
          </p:cNvCxnSpPr>
          <p:nvPr/>
        </p:nvCxnSpPr>
        <p:spPr>
          <a:xfrm>
            <a:off x="2324100" y="2857500"/>
            <a:ext cx="1190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F9B6B87-6174-49C4-A616-FD78240CBE46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3588726" y="2309903"/>
            <a:ext cx="1451842" cy="85239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EB8ED8-C838-42F7-922F-C8E4CB8486FD}"/>
              </a:ext>
            </a:extLst>
          </p:cNvPr>
          <p:cNvCxnSpPr>
            <a:cxnSpLocks/>
          </p:cNvCxnSpPr>
          <p:nvPr/>
        </p:nvCxnSpPr>
        <p:spPr>
          <a:xfrm>
            <a:off x="5410200" y="5114925"/>
            <a:ext cx="167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D39B5A4-2B8A-4F9A-A0BE-C497133E3C1A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3779226" y="5177957"/>
            <a:ext cx="1451842" cy="85239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5555EA-81F2-4070-A539-3063F0009A78}"/>
              </a:ext>
            </a:extLst>
          </p:cNvPr>
          <p:cNvCxnSpPr>
            <a:cxnSpLocks/>
          </p:cNvCxnSpPr>
          <p:nvPr/>
        </p:nvCxnSpPr>
        <p:spPr>
          <a:xfrm>
            <a:off x="9174449" y="2075070"/>
            <a:ext cx="167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5A03C44-0324-4D1B-8E7A-72B20F85B8E5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7543475" y="2138102"/>
            <a:ext cx="1451842" cy="8523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9371CDC-E1C5-4893-B454-A17FC0258852}"/>
              </a:ext>
            </a:extLst>
          </p:cNvPr>
          <p:cNvSpPr txBox="1"/>
          <p:nvPr/>
        </p:nvSpPr>
        <p:spPr>
          <a:xfrm>
            <a:off x="599661" y="1690349"/>
            <a:ext cx="98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F8D939-8958-468E-B522-504314427055}"/>
              </a:ext>
            </a:extLst>
          </p:cNvPr>
          <p:cNvSpPr txBox="1"/>
          <p:nvPr/>
        </p:nvSpPr>
        <p:spPr>
          <a:xfrm>
            <a:off x="7775033" y="1207837"/>
            <a:ext cx="98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C0C248-648A-41A5-880B-E188AA94F9B4}"/>
              </a:ext>
            </a:extLst>
          </p:cNvPr>
          <p:cNvSpPr txBox="1"/>
          <p:nvPr/>
        </p:nvSpPr>
        <p:spPr>
          <a:xfrm>
            <a:off x="2605447" y="4793236"/>
            <a:ext cx="98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762464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9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6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4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20" y="4316429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211</Words>
  <Application>Microsoft Office PowerPoint</Application>
  <PresentationFormat>Widescreen</PresentationFormat>
  <Paragraphs>46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宋体</vt:lpstr>
      <vt:lpstr>Arial</vt:lpstr>
      <vt:lpstr>Calibri</vt:lpstr>
      <vt:lpstr>等线</vt:lpstr>
      <vt:lpstr>Gill Sans MT</vt:lpstr>
      <vt:lpstr>Goudy Old Style</vt:lpstr>
      <vt:lpstr>HP001 4 hàng</vt:lpstr>
      <vt:lpstr>Tahoma</vt:lpstr>
      <vt:lpstr>Times New Roman</vt:lpstr>
      <vt:lpstr>方正粗圆简体</vt:lpstr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MAIHUNG</cp:lastModifiedBy>
  <cp:revision>64</cp:revision>
  <dcterms:created xsi:type="dcterms:W3CDTF">2020-08-10T03:18:16Z</dcterms:created>
  <dcterms:modified xsi:type="dcterms:W3CDTF">2025-04-06T01:00:09Z</dcterms:modified>
</cp:coreProperties>
</file>