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96" r:id="rId3"/>
  </p:sldMasterIdLst>
  <p:sldIdLst>
    <p:sldId id="284" r:id="rId4"/>
    <p:sldId id="292" r:id="rId5"/>
    <p:sldId id="289" r:id="rId6"/>
    <p:sldId id="260" r:id="rId7"/>
    <p:sldId id="261" r:id="rId8"/>
    <p:sldId id="265" r:id="rId9"/>
    <p:sldId id="262" r:id="rId10"/>
    <p:sldId id="263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FF-CE2C-470E-B2D7-83C0CF87CE8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3429000"/>
            <a:ext cx="5785834" cy="10849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VÀ CÁC EM</a:t>
            </a:r>
            <a:r>
              <a:rPr 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>
              <a:lnSpc>
                <a:spcPct val="150000"/>
              </a:lnSpc>
            </a:pPr>
            <a:r>
              <a:rPr lang="en-US" alt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92B64-66AD-97E4-2729-5853361C3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4"/>
            <a:ext cx="8784975" cy="6264696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52D8FE1B-D5DE-8D61-9B4D-F0490028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014" y="1123778"/>
            <a:ext cx="1147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i="1" u="sng" dirty="0" err="1">
                <a:solidFill>
                  <a:srgbClr val="002060"/>
                </a:solidFill>
              </a:rPr>
              <a:t>Toán</a:t>
            </a:r>
            <a:endParaRPr lang="en-US" b="1" i="1" u="sng" dirty="0">
              <a:solidFill>
                <a:srgbClr val="002060"/>
              </a:solidFill>
            </a:endParaRP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0A315AB1-D476-4B0A-DD0C-6A71557E0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018" y="3107684"/>
            <a:ext cx="603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0000FF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E329882-F6CE-698E-B7E1-C494F1009D76}"/>
              </a:ext>
            </a:extLst>
          </p:cNvPr>
          <p:cNvSpPr txBox="1"/>
          <p:nvPr/>
        </p:nvSpPr>
        <p:spPr>
          <a:xfrm>
            <a:off x="705165" y="2052137"/>
            <a:ext cx="81153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28700"/>
            <a:ext cx="9144000" cy="48006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729694" y="3219271"/>
              <a:ext cx="1584325" cy="1044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2</a:t>
              </a:r>
            </a:p>
          </p:txBody>
        </p:sp>
      </p:grp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8424936" cy="28083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100392" y="994032"/>
            <a:ext cx="89959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44408" y="1196752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78971" y="99403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1261311" cy="64470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8892480" cy="39604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03848" y="4365104"/>
            <a:ext cx="504056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46240" y="4365104"/>
            <a:ext cx="557808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848" y="4914025"/>
            <a:ext cx="504056" cy="387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25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46240" y="4914025"/>
            <a:ext cx="5578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26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03848" y="5589240"/>
            <a:ext cx="5040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42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46240" y="5589240"/>
            <a:ext cx="5578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78971" y="99403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641"/>
            <a:ext cx="9144000" cy="46577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2" y="404664"/>
            <a:ext cx="8651246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" y="476672"/>
            <a:ext cx="9138766" cy="61206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35696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1581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9593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3204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1216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92280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51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VNI-Times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MAIHUNG</cp:lastModifiedBy>
  <cp:revision>11</cp:revision>
  <dcterms:created xsi:type="dcterms:W3CDTF">2020-08-22T04:11:00Z</dcterms:created>
  <dcterms:modified xsi:type="dcterms:W3CDTF">2025-04-06T01:57:05Z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