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7" r:id="rId2"/>
    <p:sldId id="343" r:id="rId3"/>
    <p:sldId id="369" r:id="rId4"/>
    <p:sldId id="370" r:id="rId5"/>
    <p:sldId id="358" r:id="rId6"/>
    <p:sldId id="371" r:id="rId7"/>
    <p:sldId id="345" r:id="rId8"/>
    <p:sldId id="374" r:id="rId9"/>
    <p:sldId id="373" r:id="rId10"/>
    <p:sldId id="375" r:id="rId11"/>
    <p:sldId id="359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983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12" Type="http://schemas.openxmlformats.org/officeDocument/2006/relationships/audio" Target="../media/audio3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image" Target="../media/image10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641789E-B32A-4E77-9408-332019014BBF}"/>
              </a:ext>
            </a:extLst>
          </p:cNvPr>
          <p:cNvSpPr txBox="1"/>
          <p:nvPr/>
        </p:nvSpPr>
        <p:spPr>
          <a:xfrm>
            <a:off x="-4031" y="838327"/>
            <a:ext cx="12129356" cy="3190747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  <a:r>
              <a:rPr lang="en-US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GIỜ THĂM LỚP1A</a:t>
            </a:r>
            <a:endParaRPr lang="en-US" b="1" dirty="0">
              <a:ln w="2857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322923" y="52682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TIỂU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 HÒA NGHĨA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931" y="526856"/>
            <a:ext cx="11215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54751" r="7076" b="7376"/>
          <a:stretch/>
        </p:blipFill>
        <p:spPr>
          <a:xfrm>
            <a:off x="1128409" y="1507788"/>
            <a:ext cx="9737387" cy="4776281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8142051" y="1964987"/>
            <a:ext cx="914400" cy="914400"/>
          </a:xfrm>
          <a:prstGeom prst="dodec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decagon 6"/>
          <p:cNvSpPr/>
          <p:nvPr/>
        </p:nvSpPr>
        <p:spPr>
          <a:xfrm>
            <a:off x="8440366" y="5035685"/>
            <a:ext cx="914400" cy="914400"/>
          </a:xfrm>
          <a:prstGeom prst="do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decagon 7"/>
          <p:cNvSpPr/>
          <p:nvPr/>
        </p:nvSpPr>
        <p:spPr>
          <a:xfrm>
            <a:off x="2717260" y="5035685"/>
            <a:ext cx="914400" cy="914400"/>
          </a:xfrm>
          <a:prstGeom prst="dodec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1" grpId="0"/>
      <p:bldP spid="32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có 12 bút chì,mẹ mua thêm cho Hà 26 bút chì. Hỏi Hà có tất cả bao nhiêu bút chì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40094" y="1952517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38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640093" y="19597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984951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312807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2769271">
            <a:off x="2724000" y="3062426"/>
            <a:ext cx="3832188" cy="3597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7289435">
            <a:off x="4389869" y="3297573"/>
            <a:ext cx="3832188" cy="3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+ 47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+ 54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 + 35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 + 41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1446" y="519738"/>
            <a:ext cx="11752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8653" r="480" b="51914"/>
          <a:stretch/>
        </p:blipFill>
        <p:spPr>
          <a:xfrm>
            <a:off x="1475203" y="3120045"/>
            <a:ext cx="9970852" cy="28210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9898" y="3388930"/>
            <a:ext cx="2607013" cy="2456237"/>
            <a:chOff x="4027251" y="2869660"/>
            <a:chExt cx="2607013" cy="2456237"/>
          </a:xfrm>
        </p:grpSpPr>
        <p:sp>
          <p:nvSpPr>
            <p:cNvPr id="6" name="Oval 5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30757" y="4610911"/>
              <a:ext cx="0" cy="7149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63038" y="5845167"/>
            <a:ext cx="1005595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961553" y="2898733"/>
            <a:ext cx="2255265" cy="2154702"/>
            <a:chOff x="4027251" y="2869660"/>
            <a:chExt cx="2607013" cy="2254531"/>
          </a:xfrm>
        </p:grpSpPr>
        <p:sp>
          <p:nvSpPr>
            <p:cNvPr id="15" name="Oval 14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1042330" flipH="1" flipV="1">
              <a:off x="5310762" y="4611991"/>
              <a:ext cx="53840" cy="512200"/>
            </a:xfrm>
            <a:prstGeom prst="straightConnector1">
              <a:avLst/>
            </a:prstGeom>
            <a:ln w="76200" cmpd="sng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50824" y="2216087"/>
            <a:ext cx="957345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60283" b="6667"/>
          <a:stretch/>
        </p:blipFill>
        <p:spPr>
          <a:xfrm>
            <a:off x="2957209" y="2714017"/>
            <a:ext cx="7023370" cy="35895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</a:t>
              </a:r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</a:t>
              </a:r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485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4708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740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75017" y="966651"/>
            <a:ext cx="237744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0709" y="96665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9006" y="149706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070" y="1966509"/>
            <a:ext cx="1862067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91741" y="1714746"/>
            <a:ext cx="2892319" cy="13202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318" y="3440927"/>
            <a:ext cx="3416010" cy="2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 smtClean="0"/>
              <a:t>10 + 50 = 60  </a:t>
            </a:r>
          </a:p>
          <a:p>
            <a:pPr algn="ctr"/>
            <a:r>
              <a:rPr lang="en-US" sz="4000" dirty="0" smtClean="0"/>
              <a:t>   20 + 40 = 60</a:t>
            </a:r>
          </a:p>
          <a:p>
            <a:pPr algn="ctr"/>
            <a:r>
              <a:rPr lang="en-US" sz="4000" dirty="0" smtClean="0"/>
              <a:t>   30 + 30 = 60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4060" y="1714746"/>
            <a:ext cx="6439710" cy="132028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50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38050" y="3440927"/>
            <a:ext cx="3543007" cy="2976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b) 30 + 40 = 70</a:t>
            </a:r>
          </a:p>
          <a:p>
            <a:pPr algn="ctr"/>
            <a:r>
              <a:rPr lang="en-US" sz="4000" dirty="0" smtClean="0"/>
              <a:t>   40 + 30 = 70</a:t>
            </a:r>
          </a:p>
          <a:p>
            <a:pPr algn="ctr"/>
            <a:r>
              <a:rPr lang="en-US" sz="4000" dirty="0" smtClean="0"/>
              <a:t>   20 + 50 = 70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51779" y="3440927"/>
            <a:ext cx="3501957" cy="2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c) 10 + 20 = 30</a:t>
            </a:r>
          </a:p>
          <a:p>
            <a:pPr algn="ctr"/>
            <a:r>
              <a:rPr lang="en-US" sz="4000" dirty="0" smtClean="0"/>
              <a:t>    10 + 30 = 40</a:t>
            </a:r>
          </a:p>
          <a:p>
            <a:pPr algn="ctr"/>
            <a:r>
              <a:rPr lang="en-US" sz="4000" dirty="0" smtClean="0"/>
              <a:t>    10 + 40 = 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8843" y="4124528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8842" y="4589724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98842" y="5310531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99601" y="3990761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69898" y="4629777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05290" y="5271496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872280" y="4030814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872280" y="4678289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849095" y="5287845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58" grpId="0" animBg="1"/>
      <p:bldP spid="2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352</Words>
  <Application>Microsoft Office PowerPoint</Application>
  <PresentationFormat>Widescreen</PresentationFormat>
  <Paragraphs>104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MAIHUNG</cp:lastModifiedBy>
  <cp:revision>58</cp:revision>
  <dcterms:created xsi:type="dcterms:W3CDTF">2020-08-16T02:02:21Z</dcterms:created>
  <dcterms:modified xsi:type="dcterms:W3CDTF">2025-04-06T02:10:36Z</dcterms:modified>
</cp:coreProperties>
</file>