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3" r:id="rId3"/>
    <p:sldId id="369" r:id="rId4"/>
    <p:sldId id="378" r:id="rId5"/>
    <p:sldId id="379" r:id="rId6"/>
    <p:sldId id="382" r:id="rId7"/>
    <p:sldId id="380" r:id="rId8"/>
    <p:sldId id="381" r:id="rId9"/>
    <p:sldId id="359" r:id="rId10"/>
    <p:sldId id="3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12" Type="http://schemas.openxmlformats.org/officeDocument/2006/relationships/audio" Target="../media/audio1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4" y="2422210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6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4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8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501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2" y="457662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6" y="470517"/>
            <a:ext cx="72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5" y="2884573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7" y="3900407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7" y="328070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1" y="4571420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7" y="458454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37999" y="331450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41" grpId="0"/>
      <p:bldP spid="43" grpId="0"/>
      <p:bldP spid="4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395" y="884823"/>
            <a:ext cx="7435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891" y="1595246"/>
            <a:ext cx="280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1" y="2291028"/>
            <a:ext cx="3978613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511" y="2447555"/>
            <a:ext cx="2805272" cy="592468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9" y="3283321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8" y="3930840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4" y="3944836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61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5893" y="5046103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20" y="575517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6" y="576916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4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14579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101207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219159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5" y="380942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  <a:endPara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4" y="2310851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8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3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525834" y="770060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5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4" y="3719114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8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8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4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400" y="204972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5" y="5030704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400" y="5000103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32550" y="557090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700090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40" y="2586040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81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2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507788" y="1118681"/>
            <a:ext cx="8754893" cy="5136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9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9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9" y="2305456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1" y="1381327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59" name="Oval Callout 58"/>
          <p:cNvSpPr/>
          <p:nvPr/>
        </p:nvSpPr>
        <p:spPr>
          <a:xfrm>
            <a:off x="1621277" y="2915054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  <p:sp>
        <p:nvSpPr>
          <p:cNvPr id="60" name="Oval Callout 59"/>
          <p:cNvSpPr/>
          <p:nvPr/>
        </p:nvSpPr>
        <p:spPr>
          <a:xfrm>
            <a:off x="1647219" y="4658221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1" name="Oval Callout 60"/>
          <p:cNvSpPr/>
          <p:nvPr/>
        </p:nvSpPr>
        <p:spPr>
          <a:xfrm>
            <a:off x="10142707" y="1381327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2" name="Oval Callout 61"/>
          <p:cNvSpPr/>
          <p:nvPr/>
        </p:nvSpPr>
        <p:spPr>
          <a:xfrm>
            <a:off x="10262680" y="3074135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63" name="Oval Callout 62"/>
          <p:cNvSpPr/>
          <p:nvPr/>
        </p:nvSpPr>
        <p:spPr>
          <a:xfrm>
            <a:off x="10142707" y="4658221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8561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61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5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4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3953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1419155" y="3219856"/>
            <a:ext cx="9353691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02583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838201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90" y="1519238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4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280</Words>
  <Application>Microsoft Office PowerPoint</Application>
  <PresentationFormat>Widescreen</PresentationFormat>
  <Paragraphs>115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MAIHUNG</cp:lastModifiedBy>
  <cp:revision>109</cp:revision>
  <dcterms:created xsi:type="dcterms:W3CDTF">2020-08-16T02:02:21Z</dcterms:created>
  <dcterms:modified xsi:type="dcterms:W3CDTF">2025-04-06T02:14:08Z</dcterms:modified>
</cp:coreProperties>
</file>