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6" r:id="rId3"/>
  </p:sldMasterIdLst>
  <p:sldIdLst>
    <p:sldId id="284" r:id="rId4"/>
    <p:sldId id="292" r:id="rId5"/>
    <p:sldId id="289" r:id="rId6"/>
    <p:sldId id="260" r:id="rId7"/>
    <p:sldId id="261" r:id="rId8"/>
    <p:sldId id="265" r:id="rId9"/>
    <p:sldId id="262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7626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</a:t>
            </a: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altLang="vi-VN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92B64-66AD-97E4-2729-5853361C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4"/>
            <a:ext cx="8784975" cy="6264696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2D8FE1B-D5DE-8D61-9B4D-F0490028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014" y="1123778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A315AB1-D476-4B0A-DD0C-6A71557E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18" y="3107684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E329882-F6CE-698E-B7E1-C494F1009D76}"/>
              </a:ext>
            </a:extLst>
          </p:cNvPr>
          <p:cNvSpPr txBox="1"/>
          <p:nvPr/>
        </p:nvSpPr>
        <p:spPr>
          <a:xfrm>
            <a:off x="705165" y="2052137"/>
            <a:ext cx="8115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VNI-Times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MAIHUNG</cp:lastModifiedBy>
  <cp:revision>12</cp:revision>
  <dcterms:created xsi:type="dcterms:W3CDTF">2020-08-22T04:11:00Z</dcterms:created>
  <dcterms:modified xsi:type="dcterms:W3CDTF">2025-04-06T02:17:23Z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