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72" r:id="rId4"/>
    <p:sldId id="273" r:id="rId5"/>
    <p:sldId id="274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930" r="7510" b="77708"/>
          <a:stretch/>
        </p:blipFill>
        <p:spPr>
          <a:xfrm>
            <a:off x="758757" y="1420239"/>
            <a:ext cx="10155677" cy="16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3266" r="7510" b="55493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17E495-F9E8-4501-9400-8C96165A25B5}"/>
              </a:ext>
            </a:extLst>
          </p:cNvPr>
          <p:cNvSpPr/>
          <p:nvPr/>
        </p:nvSpPr>
        <p:spPr>
          <a:xfrm>
            <a:off x="5707781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3FEBA-E26E-4B89-B34A-FCE365461B9E}"/>
              </a:ext>
            </a:extLst>
          </p:cNvPr>
          <p:cNvSpPr/>
          <p:nvPr/>
        </p:nvSpPr>
        <p:spPr>
          <a:xfrm>
            <a:off x="9171272" y="2146434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152AE-5C3F-4EBB-9D1F-E11F12D1A815}"/>
              </a:ext>
            </a:extLst>
          </p:cNvPr>
          <p:cNvSpPr/>
          <p:nvPr/>
        </p:nvSpPr>
        <p:spPr>
          <a:xfrm>
            <a:off x="5648425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492C8-25D0-422C-BDE7-AE001E28716E}"/>
              </a:ext>
            </a:extLst>
          </p:cNvPr>
          <p:cNvSpPr/>
          <p:nvPr/>
        </p:nvSpPr>
        <p:spPr>
          <a:xfrm>
            <a:off x="9111916" y="3576502"/>
            <a:ext cx="895150" cy="587141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08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769" r="8037" b="33990"/>
          <a:stretch/>
        </p:blipFill>
        <p:spPr>
          <a:xfrm>
            <a:off x="1018161" y="1303507"/>
            <a:ext cx="10155677" cy="3638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F5DAD6-01B0-4379-A6C9-76C31F21CE64}"/>
              </a:ext>
            </a:extLst>
          </p:cNvPr>
          <p:cNvSpPr/>
          <p:nvPr/>
        </p:nvSpPr>
        <p:spPr>
          <a:xfrm>
            <a:off x="3445845" y="3041583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AFBA8-A813-488F-BAF6-CA11FA7E1BE4}"/>
              </a:ext>
            </a:extLst>
          </p:cNvPr>
          <p:cNvSpPr/>
          <p:nvPr/>
        </p:nvSpPr>
        <p:spPr>
          <a:xfrm>
            <a:off x="6297041" y="3122579"/>
            <a:ext cx="423512" cy="585537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157A0-638B-4869-A669-E1CED3BE4354}"/>
              </a:ext>
            </a:extLst>
          </p:cNvPr>
          <p:cNvSpPr/>
          <p:nvPr/>
        </p:nvSpPr>
        <p:spPr>
          <a:xfrm>
            <a:off x="5683204" y="3120975"/>
            <a:ext cx="423512" cy="587141"/>
          </a:xfrm>
          <a:prstGeom prst="rect">
            <a:avLst/>
          </a:prstGeom>
          <a:solidFill>
            <a:srgbClr val="A6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F8536-D99A-4060-8658-5170BD1EDF0B}"/>
              </a:ext>
            </a:extLst>
          </p:cNvPr>
          <p:cNvSpPr/>
          <p:nvPr/>
        </p:nvSpPr>
        <p:spPr>
          <a:xfrm>
            <a:off x="9291073" y="2377440"/>
            <a:ext cx="423512" cy="55905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0D06B-210A-4554-9F0E-98EA3F30CA5B}"/>
              </a:ext>
            </a:extLst>
          </p:cNvPr>
          <p:cNvSpPr/>
          <p:nvPr/>
        </p:nvSpPr>
        <p:spPr>
          <a:xfrm>
            <a:off x="8735439" y="3120974"/>
            <a:ext cx="423512" cy="587141"/>
          </a:xfrm>
          <a:prstGeom prst="rect">
            <a:avLst/>
          </a:prstGeom>
          <a:solidFill>
            <a:srgbClr val="8C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1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1E98B-E1A9-441F-B13B-7126DD187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66717" r="8037" b="8343"/>
          <a:stretch/>
        </p:blipFill>
        <p:spPr>
          <a:xfrm>
            <a:off x="729926" y="1069674"/>
            <a:ext cx="11218028" cy="4718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9EB5BD-6B55-40FB-BB63-87A6881BF288}"/>
              </a:ext>
            </a:extLst>
          </p:cNvPr>
          <p:cNvSpPr/>
          <p:nvPr/>
        </p:nvSpPr>
        <p:spPr>
          <a:xfrm>
            <a:off x="1500257" y="3014317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C9730-783D-4D2B-BBE4-2D78FACE02B2}"/>
              </a:ext>
            </a:extLst>
          </p:cNvPr>
          <p:cNvSpPr/>
          <p:nvPr/>
        </p:nvSpPr>
        <p:spPr>
          <a:xfrm>
            <a:off x="2136913" y="3014316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C144F-DC38-4D9A-AB4E-564FA0928745}"/>
              </a:ext>
            </a:extLst>
          </p:cNvPr>
          <p:cNvSpPr/>
          <p:nvPr/>
        </p:nvSpPr>
        <p:spPr>
          <a:xfrm>
            <a:off x="2773569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9A682-B791-40EE-8195-A7C41910BED8}"/>
              </a:ext>
            </a:extLst>
          </p:cNvPr>
          <p:cNvSpPr/>
          <p:nvPr/>
        </p:nvSpPr>
        <p:spPr>
          <a:xfrm>
            <a:off x="4046881" y="301431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F071E-B015-4821-B974-B79CF9144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29872" r="8345" b="9525"/>
          <a:stretch/>
        </p:blipFill>
        <p:spPr>
          <a:xfrm>
            <a:off x="5473700" y="-34349"/>
            <a:ext cx="6718300" cy="6892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F0611C-B891-48D0-8E49-0D3E41F2C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9180" r="14601" b="72608"/>
          <a:stretch/>
        </p:blipFill>
        <p:spPr>
          <a:xfrm>
            <a:off x="101599" y="1841499"/>
            <a:ext cx="5901636" cy="2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15</cp:revision>
  <dcterms:created xsi:type="dcterms:W3CDTF">2020-08-07T08:50:12Z</dcterms:created>
  <dcterms:modified xsi:type="dcterms:W3CDTF">2025-04-06T04:17:52Z</dcterms:modified>
</cp:coreProperties>
</file>