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4"/>
  </p:notesMasterIdLst>
  <p:sldIdLst>
    <p:sldId id="309" r:id="rId2"/>
    <p:sldId id="326" r:id="rId3"/>
    <p:sldId id="333" r:id="rId4"/>
    <p:sldId id="282" r:id="rId5"/>
    <p:sldId id="337" r:id="rId6"/>
    <p:sldId id="258" r:id="rId7"/>
    <p:sldId id="338" r:id="rId8"/>
    <p:sldId id="339" r:id="rId9"/>
    <p:sldId id="287" r:id="rId10"/>
    <p:sldId id="347" r:id="rId11"/>
    <p:sldId id="348" r:id="rId12"/>
    <p:sldId id="346" r:id="rId13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1" autoAdjust="0"/>
    <p:restoredTop sz="94660"/>
  </p:normalViewPr>
  <p:slideViewPr>
    <p:cSldViewPr>
      <p:cViewPr varScale="1">
        <p:scale>
          <a:sx n="123" d="100"/>
          <a:sy n="123" d="100"/>
        </p:scale>
        <p:origin x="91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124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46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2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1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6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0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3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2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8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72" r:id="rId17"/>
    <p:sldLayoutId id="2147483873" r:id="rId18"/>
    <p:sldLayoutId id="2147483874" r:id="rId19"/>
    <p:sldLayoutId id="2147483877" r:id="rId20"/>
    <p:sldLayoutId id="2147483685" r:id="rId21"/>
    <p:sldLayoutId id="2147483649" r:id="rId22"/>
    <p:sldLayoutId id="2147483651" r:id="rId23"/>
    <p:sldLayoutId id="2147483652" r:id="rId24"/>
    <p:sldLayoutId id="2147483653" r:id="rId25"/>
    <p:sldLayoutId id="2147483654" r:id="rId26"/>
    <p:sldLayoutId id="2147483656" r:id="rId27"/>
    <p:sldLayoutId id="2147483657" r:id="rId28"/>
    <p:sldLayoutId id="2147483658" r:id="rId29"/>
    <p:sldLayoutId id="2147483659" r:id="rId3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32" name="当我们同在一起.wav"/>
          </p:stSnd>
        </p:sndAc>
      </p:transition>
    </mc:Choice>
    <mc:Fallback xmlns="">
      <p:transition spd="slow" advTm="3000">
        <p:sndAc>
          <p:stSnd>
            <p:snd r:embed="rId33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3" name="当我们同在一起.wav"/>
          </p:stSnd>
        </p:sndAc>
      </p:transition>
    </mc:Choice>
    <mc:Fallback xmlns="">
      <p:transition spd="slow" advTm="3000"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636690" y="145241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002671" y="2232288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3" name="当我们同在一起.wav"/>
          </p:stSnd>
        </p:sndAc>
      </p:transition>
    </mc:Choice>
    <mc:Fallback xmlns="">
      <p:transition spd="slow" advTm="3000"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0" y="193562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734" y="1111760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264</Words>
  <Application>Microsoft Office PowerPoint</Application>
  <PresentationFormat>On-screen Show (16:9)</PresentationFormat>
  <Paragraphs>64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맑은 고딕</vt:lpstr>
      <vt:lpstr>微软雅黑</vt:lpstr>
      <vt:lpstr>宋体</vt:lpstr>
      <vt:lpstr>Arial</vt:lpstr>
      <vt:lpstr>Arial Unicode MS</vt:lpstr>
      <vt:lpstr>Calibri</vt:lpstr>
      <vt:lpstr>Roboto</vt:lpstr>
      <vt:lpstr>Times New Roman</vt:lpstr>
      <vt:lpstr>Wingdings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MAIHUNG</cp:lastModifiedBy>
  <cp:revision>49</cp:revision>
  <dcterms:created xsi:type="dcterms:W3CDTF">2015-04-15T03:07:00Z</dcterms:created>
  <dcterms:modified xsi:type="dcterms:W3CDTF">2025-04-06T05:28:49Z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