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77" r:id="rId4"/>
    <p:sldId id="261" r:id="rId5"/>
    <p:sldId id="27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EF7"/>
    <a:srgbClr val="F9F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95" d="100"/>
          <a:sy n="95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4BE8D-7578-4AC3-9BDE-2419A9E8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7C5F7-1CD5-4D41-82E4-DD361C4AF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B1CEE-6EF4-450E-A64A-7FE5B999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77223-18C8-4987-A757-5D6F02E8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05858-63D7-470F-8011-B82C8A68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F2DE-AB0C-41CA-BE93-F9C35A98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3426B-3448-4EBA-ACCC-D82234D62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1BA38-3A51-4F4F-8E72-7A908ADC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22451-8DD7-4C69-A5B4-731112AF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7251A-DC33-4D96-93F5-5922B5D6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4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8B95D-10E9-4D60-A63C-902C79736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7EFEE-0FDD-4970-968C-06D0A77DD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708D8-C576-4E99-AA55-D213D17AA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AF7C1-BEE1-47E1-B8EF-D0D90AD6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237BB-82DD-4357-9B5D-663C5B6F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C011B-5F9B-40A7-9773-B2F4BA94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6FA97-DCAE-4C2E-88EF-385B9265C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22510-1899-4AF4-9C4C-066D04B7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7C35D-86FD-486E-A79E-4FC7A3F8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EC6C5-A3E1-42A8-B329-7DB73F75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6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3676B-BB60-447C-89A4-E292F627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ABCE1-EE8E-44BB-9CA7-D34553730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8EF37-EBFB-4599-8604-B7C93EF0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A4668-0EAF-4112-9868-4498B184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DBB40-D838-4DA4-8C37-42DC58D1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3E8B1-BC33-434B-BBC2-6817076C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B816-9F41-4752-801B-B68774579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6EAEC-AA42-4830-AB93-AD8C9CF35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3E00A-AAF3-4695-A834-B17AA6F9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DD70C-1933-4A2F-B729-DC1F5658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C7144-64F9-48F6-A287-4942635A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4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40E4-48D0-4E1B-89C5-9DB3362A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A8314-CEBE-4E82-8B44-A761DE13A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05312-D6BE-43AE-B740-B4D87C534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CF953-7A55-4FBC-9CE7-688C6E7C7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7F71C-A706-4AB9-ACF8-BB03D59AA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D71E9A-CAEB-4118-B2D5-7AD2443F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C6DABC-77DB-4AFD-9752-F849083A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184602-7414-46EC-81CC-FEF98495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8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D6FC-5012-4F76-A812-BE443272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B7750-C53B-4C9D-8167-C8B9368B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23FF3-2D38-4CD4-A1F4-ED2B6A84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26FA1-257F-4739-B34B-C5C2DC9C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8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2997D-08C0-43E0-B595-6AEF4C0E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15734-CD76-4E7F-8BE4-4DE04663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69C6C-3B23-4308-B3A2-B1A67314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0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17A5-9A3A-466A-920C-EC3BE973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40FC1-193C-49B7-A0E6-9696633F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868EC-641E-45E5-9A92-8FE86DE3B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1D3BE-3AF2-4BE8-A6C8-E3ADC4E4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2DB40-DD3B-408B-8B50-A5DD93C3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E58C2-CE27-4CA4-8D7C-F75B2313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BE0B-9683-4118-B127-54182A97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EFB32F-92C8-4EB3-B098-E11DF1A4B8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20CE0-1797-4487-A9A5-B86D020FC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5C94A-B86A-4760-A732-FB7D83D4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EF2AC-FDDE-4E88-874F-3A2208FF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17E34-5BBB-4D5B-AE1B-77482CC8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18CA03-608C-4736-9F06-84FA421E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8BE2D-262C-48AD-B80B-C91B2B243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45072-1EB6-4EE9-979A-C99439DBD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99CE8-07C3-48C2-B9BB-FA0DBCBB7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704B4-EA2A-4F67-A7F0-C34771979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17A2F0-6F5F-4F91-B245-CDD20D175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r="8046" b="75362"/>
          <a:stretch/>
        </p:blipFill>
        <p:spPr>
          <a:xfrm>
            <a:off x="1133060" y="944217"/>
            <a:ext cx="9581323" cy="39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5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1D57E7-B351-47B4-9602-68DF1DA8B8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5170" r="61378" b="86689"/>
          <a:stretch/>
        </p:blipFill>
        <p:spPr>
          <a:xfrm>
            <a:off x="0" y="77002"/>
            <a:ext cx="1980649" cy="741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C81F9A-F7ED-45FD-8E2E-516EB235A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t="13101" r="8266" b="60979"/>
          <a:stretch/>
        </p:blipFill>
        <p:spPr>
          <a:xfrm>
            <a:off x="96253" y="834991"/>
            <a:ext cx="11873739" cy="52435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8D03F9-216D-41CF-AA0D-23761D361204}"/>
              </a:ext>
            </a:extLst>
          </p:cNvPr>
          <p:cNvSpPr/>
          <p:nvPr/>
        </p:nvSpPr>
        <p:spPr>
          <a:xfrm>
            <a:off x="4452730" y="1948070"/>
            <a:ext cx="705678" cy="5367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13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C60DD9-3EC5-45EC-9870-46EB5226A66C}"/>
              </a:ext>
            </a:extLst>
          </p:cNvPr>
          <p:cNvSpPr/>
          <p:nvPr/>
        </p:nvSpPr>
        <p:spPr>
          <a:xfrm>
            <a:off x="5247932" y="1951384"/>
            <a:ext cx="705678" cy="5367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14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56715-B348-4094-9605-FE95863269F5}"/>
              </a:ext>
            </a:extLst>
          </p:cNvPr>
          <p:cNvSpPr/>
          <p:nvPr/>
        </p:nvSpPr>
        <p:spPr>
          <a:xfrm>
            <a:off x="7858557" y="1948070"/>
            <a:ext cx="705678" cy="5367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14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F22111-3462-4056-9095-5E2E7BE5D8EE}"/>
              </a:ext>
            </a:extLst>
          </p:cNvPr>
          <p:cNvSpPr/>
          <p:nvPr/>
        </p:nvSpPr>
        <p:spPr>
          <a:xfrm>
            <a:off x="8633881" y="1951384"/>
            <a:ext cx="705678" cy="5367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15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D82D59-3392-45F6-8218-6AEF5181068F}"/>
              </a:ext>
            </a:extLst>
          </p:cNvPr>
          <p:cNvSpPr/>
          <p:nvPr/>
        </p:nvSpPr>
        <p:spPr>
          <a:xfrm>
            <a:off x="3657617" y="3429000"/>
            <a:ext cx="705678" cy="5367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14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7D03D8-65C9-402B-A9CA-CC5297A25E5E}"/>
              </a:ext>
            </a:extLst>
          </p:cNvPr>
          <p:cNvSpPr/>
          <p:nvPr/>
        </p:nvSpPr>
        <p:spPr>
          <a:xfrm>
            <a:off x="4432941" y="3432314"/>
            <a:ext cx="705678" cy="5367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15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ED092D-C72C-4F86-814F-F5EF10E68F69}"/>
              </a:ext>
            </a:extLst>
          </p:cNvPr>
          <p:cNvSpPr/>
          <p:nvPr/>
        </p:nvSpPr>
        <p:spPr>
          <a:xfrm>
            <a:off x="10185846" y="3422651"/>
            <a:ext cx="705678" cy="5367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18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940FC2-00FD-4C59-8ACD-71510CC28C83}"/>
              </a:ext>
            </a:extLst>
          </p:cNvPr>
          <p:cNvSpPr/>
          <p:nvPr/>
        </p:nvSpPr>
        <p:spPr>
          <a:xfrm>
            <a:off x="10961170" y="3425965"/>
            <a:ext cx="705678" cy="5367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19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5573B7-CF18-4BEA-816D-50348A3A9574}"/>
              </a:ext>
            </a:extLst>
          </p:cNvPr>
          <p:cNvSpPr/>
          <p:nvPr/>
        </p:nvSpPr>
        <p:spPr>
          <a:xfrm>
            <a:off x="3667556" y="4883427"/>
            <a:ext cx="705678" cy="5367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13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CA003A-8822-4FB4-A80E-6B832A7496E1}"/>
              </a:ext>
            </a:extLst>
          </p:cNvPr>
          <p:cNvSpPr/>
          <p:nvPr/>
        </p:nvSpPr>
        <p:spPr>
          <a:xfrm>
            <a:off x="5247932" y="4876802"/>
            <a:ext cx="705678" cy="5367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15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68B2E-0C1B-4BDE-8BC1-EC502E31C9E5}"/>
              </a:ext>
            </a:extLst>
          </p:cNvPr>
          <p:cNvSpPr/>
          <p:nvPr/>
        </p:nvSpPr>
        <p:spPr>
          <a:xfrm>
            <a:off x="8620573" y="4873488"/>
            <a:ext cx="705678" cy="5367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17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02D510C-C0B2-4C5C-9039-A058DF05D849}"/>
              </a:ext>
            </a:extLst>
          </p:cNvPr>
          <p:cNvSpPr/>
          <p:nvPr/>
        </p:nvSpPr>
        <p:spPr>
          <a:xfrm>
            <a:off x="10185846" y="4866863"/>
            <a:ext cx="705678" cy="5367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19</a:t>
            </a:r>
            <a:endParaRPr lang="en-US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1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1D57E7-B351-47B4-9602-68DF1DA8B8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5170" r="61378" b="86689"/>
          <a:stretch/>
        </p:blipFill>
        <p:spPr>
          <a:xfrm>
            <a:off x="0" y="77002"/>
            <a:ext cx="1980649" cy="741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C81F9A-F7ED-45FD-8E2E-516EB235A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3" t="39842" r="9070" b="18485"/>
          <a:stretch/>
        </p:blipFill>
        <p:spPr>
          <a:xfrm>
            <a:off x="2781364" y="0"/>
            <a:ext cx="965926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B8A9B1-6822-44DC-A5D4-7ED06D16E4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3" t="84638" r="12797" b="9591"/>
          <a:stretch/>
        </p:blipFill>
        <p:spPr>
          <a:xfrm>
            <a:off x="208721" y="5724940"/>
            <a:ext cx="8932442" cy="11330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ABB453-FB7E-48C0-8858-9D7986CB49D3}"/>
              </a:ext>
            </a:extLst>
          </p:cNvPr>
          <p:cNvSpPr/>
          <p:nvPr/>
        </p:nvSpPr>
        <p:spPr>
          <a:xfrm>
            <a:off x="555819" y="6306378"/>
            <a:ext cx="1948842" cy="45719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15 cái kẹo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1C4DCF-B036-427D-89A7-C9277D767E82}"/>
              </a:ext>
            </a:extLst>
          </p:cNvPr>
          <p:cNvSpPr/>
          <p:nvPr/>
        </p:nvSpPr>
        <p:spPr>
          <a:xfrm>
            <a:off x="3700521" y="6306378"/>
            <a:ext cx="1948842" cy="45719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5 gói quà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3719CF-CB9A-4CB1-A978-E6E6AC4AEFAA}"/>
              </a:ext>
            </a:extLst>
          </p:cNvPr>
          <p:cNvSpPr/>
          <p:nvPr/>
        </p:nvSpPr>
        <p:spPr>
          <a:xfrm>
            <a:off x="6930114" y="6306378"/>
            <a:ext cx="2104556" cy="45719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5 bông hoa</a:t>
            </a:r>
            <a:endParaRPr lang="en-US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5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FCF2F-8657-408F-BE81-207ED527E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 t="4245" r="8467" b="67404"/>
          <a:stretch/>
        </p:blipFill>
        <p:spPr>
          <a:xfrm>
            <a:off x="1116530" y="423510"/>
            <a:ext cx="9265798" cy="429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6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FCF2F-8657-408F-BE81-207ED527E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32456" r="12623" b="8036"/>
          <a:stretch/>
        </p:blipFill>
        <p:spPr>
          <a:xfrm>
            <a:off x="2521818" y="115502"/>
            <a:ext cx="6371925" cy="6654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59050F-3D07-47BD-B41C-78725867EB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" t="4549" r="62383" b="87030"/>
          <a:stretch/>
        </p:blipFill>
        <p:spPr>
          <a:xfrm>
            <a:off x="0" y="250256"/>
            <a:ext cx="1808748" cy="72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61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21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MAIHUNG</cp:lastModifiedBy>
  <cp:revision>8</cp:revision>
  <dcterms:created xsi:type="dcterms:W3CDTF">2020-08-14T02:46:21Z</dcterms:created>
  <dcterms:modified xsi:type="dcterms:W3CDTF">2025-04-05T21:27:20Z</dcterms:modified>
</cp:coreProperties>
</file>