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71" r:id="rId4"/>
    <p:sldId id="274" r:id="rId5"/>
    <p:sldId id="275" r:id="rId6"/>
    <p:sldId id="27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3)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11852" r="8211" b="55767"/>
          <a:stretch/>
        </p:blipFill>
        <p:spPr>
          <a:xfrm>
            <a:off x="0" y="-19050"/>
            <a:ext cx="9144000" cy="51246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36428" y="43235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36428" y="35234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58200" y="2724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58200" y="1809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14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45926" r="5117" b="7513"/>
          <a:stretch/>
        </p:blipFill>
        <p:spPr>
          <a:xfrm>
            <a:off x="1230085" y="-19050"/>
            <a:ext cx="6618515" cy="50911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0" y="10477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38800" y="1010696"/>
            <a:ext cx="18288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3143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3524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4233" r="7261" b="77143"/>
          <a:stretch/>
        </p:blipFill>
        <p:spPr>
          <a:xfrm>
            <a:off x="76200" y="674914"/>
            <a:ext cx="9013185" cy="2735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571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21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27936" r="48190" b="68694"/>
          <a:stretch/>
        </p:blipFill>
        <p:spPr>
          <a:xfrm>
            <a:off x="3657600" y="-19050"/>
            <a:ext cx="5486400" cy="574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32804" r="40536" b="47302"/>
          <a:stretch/>
        </p:blipFill>
        <p:spPr>
          <a:xfrm>
            <a:off x="103414" y="-19050"/>
            <a:ext cx="3020786" cy="174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3757" r="40536" b="28041"/>
          <a:stretch/>
        </p:blipFill>
        <p:spPr>
          <a:xfrm>
            <a:off x="103414" y="1657350"/>
            <a:ext cx="3020786" cy="162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73863" r="40232" b="7513"/>
          <a:stretch/>
        </p:blipFill>
        <p:spPr>
          <a:xfrm>
            <a:off x="28826" y="3257550"/>
            <a:ext cx="3247774" cy="1786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5" t="41059" r="11231" b="14285"/>
          <a:stretch/>
        </p:blipFill>
        <p:spPr>
          <a:xfrm>
            <a:off x="7053943" y="555944"/>
            <a:ext cx="1529443" cy="442072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091543" y="798464"/>
            <a:ext cx="4049486" cy="2131240"/>
          </a:xfrm>
          <a:custGeom>
            <a:avLst/>
            <a:gdLst>
              <a:gd name="connsiteX0" fmla="*/ 0 w 4049486"/>
              <a:gd name="connsiteY0" fmla="*/ 181250 h 2131240"/>
              <a:gd name="connsiteX1" fmla="*/ 1905000 w 4049486"/>
              <a:gd name="connsiteY1" fmla="*/ 170365 h 2131240"/>
              <a:gd name="connsiteX2" fmla="*/ 2394857 w 4049486"/>
              <a:gd name="connsiteY2" fmla="*/ 1977393 h 2131240"/>
              <a:gd name="connsiteX3" fmla="*/ 4049486 w 4049486"/>
              <a:gd name="connsiteY3" fmla="*/ 1912079 h 213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2131240">
                <a:moveTo>
                  <a:pt x="0" y="181250"/>
                </a:moveTo>
                <a:cubicBezTo>
                  <a:pt x="752928" y="26129"/>
                  <a:pt x="1505857" y="-128992"/>
                  <a:pt x="1905000" y="170365"/>
                </a:cubicBezTo>
                <a:cubicBezTo>
                  <a:pt x="2304143" y="469722"/>
                  <a:pt x="2037443" y="1687107"/>
                  <a:pt x="2394857" y="1977393"/>
                </a:cubicBezTo>
                <a:cubicBezTo>
                  <a:pt x="2752271" y="2267679"/>
                  <a:pt x="3400878" y="2089879"/>
                  <a:pt x="4049486" y="1912079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24200" y="2236475"/>
            <a:ext cx="4027714" cy="2487925"/>
          </a:xfrm>
          <a:custGeom>
            <a:avLst/>
            <a:gdLst>
              <a:gd name="connsiteX0" fmla="*/ 0 w 4027714"/>
              <a:gd name="connsiteY0" fmla="*/ 484954 h 2487925"/>
              <a:gd name="connsiteX1" fmla="*/ 1436914 w 4027714"/>
              <a:gd name="connsiteY1" fmla="*/ 136611 h 2487925"/>
              <a:gd name="connsiteX2" fmla="*/ 4027714 w 4027714"/>
              <a:gd name="connsiteY2" fmla="*/ 2487925 h 248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7714" h="2487925">
                <a:moveTo>
                  <a:pt x="0" y="484954"/>
                </a:moveTo>
                <a:cubicBezTo>
                  <a:pt x="382814" y="143868"/>
                  <a:pt x="765628" y="-197217"/>
                  <a:pt x="1436914" y="136611"/>
                </a:cubicBezTo>
                <a:cubicBezTo>
                  <a:pt x="2108200" y="470439"/>
                  <a:pt x="3067957" y="1479182"/>
                  <a:pt x="4027714" y="2487925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65714" y="587864"/>
            <a:ext cx="3951515" cy="3756834"/>
          </a:xfrm>
          <a:custGeom>
            <a:avLst/>
            <a:gdLst>
              <a:gd name="connsiteX0" fmla="*/ 0 w 3951515"/>
              <a:gd name="connsiteY0" fmla="*/ 3733765 h 3756834"/>
              <a:gd name="connsiteX1" fmla="*/ 2100943 w 3951515"/>
              <a:gd name="connsiteY1" fmla="*/ 3243907 h 3756834"/>
              <a:gd name="connsiteX2" fmla="*/ 2449286 w 3951515"/>
              <a:gd name="connsiteY2" fmla="*/ 272107 h 3756834"/>
              <a:gd name="connsiteX3" fmla="*/ 3951515 w 3951515"/>
              <a:gd name="connsiteY3" fmla="*/ 315650 h 37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515" h="3756834">
                <a:moveTo>
                  <a:pt x="0" y="3733765"/>
                </a:moveTo>
                <a:cubicBezTo>
                  <a:pt x="846364" y="3777307"/>
                  <a:pt x="1692729" y="3820850"/>
                  <a:pt x="2100943" y="3243907"/>
                </a:cubicBezTo>
                <a:cubicBezTo>
                  <a:pt x="2509157" y="2666964"/>
                  <a:pt x="2140857" y="760150"/>
                  <a:pt x="2449286" y="272107"/>
                </a:cubicBezTo>
                <a:cubicBezTo>
                  <a:pt x="2757715" y="-215936"/>
                  <a:pt x="3354615" y="49857"/>
                  <a:pt x="3951515" y="31565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9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28</Words>
  <Application>Microsoft Office PowerPoint</Application>
  <PresentationFormat>On-screen Show (16:9)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MAIHUNG</cp:lastModifiedBy>
  <cp:revision>42</cp:revision>
  <dcterms:created xsi:type="dcterms:W3CDTF">2020-08-19T03:47:13Z</dcterms:created>
  <dcterms:modified xsi:type="dcterms:W3CDTF">2025-04-05T20:01:48Z</dcterms:modified>
</cp:coreProperties>
</file>