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E07235"/>
    <a:srgbClr val="EB54E9"/>
    <a:srgbClr val="D34CD6"/>
    <a:srgbClr val="D8F3FC"/>
    <a:srgbClr val="EF5F5F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24176" y="1687369"/>
            <a:ext cx="6115050" cy="3483261"/>
          </a:xfrm>
          <a:prstGeom prst="rect">
            <a:avLst/>
          </a:prstGeom>
          <a:solidFill>
            <a:srgbClr val="9CDC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    TẬP 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(T3)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434</Words>
  <Application>Microsoft Office PowerPoint</Application>
  <PresentationFormat>Widescreen</PresentationFormat>
  <Paragraphs>196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126</cp:revision>
  <dcterms:created xsi:type="dcterms:W3CDTF">2021-06-02T01:34:28Z</dcterms:created>
  <dcterms:modified xsi:type="dcterms:W3CDTF">2025-04-06T00:51:26Z</dcterms:modified>
</cp:coreProperties>
</file>