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44" r:id="rId3"/>
    <p:sldId id="383" r:id="rId4"/>
    <p:sldId id="358" r:id="rId5"/>
    <p:sldId id="384" r:id="rId6"/>
    <p:sldId id="385" r:id="rId7"/>
    <p:sldId id="362" r:id="rId8"/>
    <p:sldId id="371" r:id="rId9"/>
    <p:sldId id="374" r:id="rId10"/>
    <p:sldId id="375" r:id="rId11"/>
    <p:sldId id="363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tags" Target="../tags/tag4.xml"/><Relationship Id="rId7" Type="http://schemas.openxmlformats.org/officeDocument/2006/relationships/image" Target="../media/image8.jpeg"/><Relationship Id="rId12" Type="http://schemas.openxmlformats.org/officeDocument/2006/relationships/audio" Target="../media/audio1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2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4" y="2422210"/>
            <a:ext cx="8521701" cy="38472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5512" y="923768"/>
            <a:ext cx="912514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53701" y="123757"/>
            <a:ext cx="8861899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3" t="64965" r="9180" b="6242"/>
          <a:stretch/>
        </p:blipFill>
        <p:spPr>
          <a:xfrm>
            <a:off x="1877439" y="3338631"/>
            <a:ext cx="8229600" cy="351937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13210" y="1030512"/>
            <a:ext cx="1431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49 - ? 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5258" r="11019" b="11686"/>
          <a:stretch/>
        </p:blipFill>
        <p:spPr>
          <a:xfrm>
            <a:off x="9834663" y="764727"/>
            <a:ext cx="1921511" cy="1854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8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02583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838201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90" y="1519238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4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115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8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40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8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8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2" y="3579816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8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9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5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6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1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1" y="2819400"/>
            <a:ext cx="4603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1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1" y="1447803"/>
            <a:ext cx="4171951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182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7281" y="971484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3153581" y="161916"/>
            <a:ext cx="6303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1128411" y="3482501"/>
            <a:ext cx="1935804" cy="14632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1128410" y="5112057"/>
            <a:ext cx="1935804" cy="16315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28410" y="1684678"/>
            <a:ext cx="1935804" cy="1797825"/>
            <a:chOff x="1128409" y="1684676"/>
            <a:chExt cx="1935804" cy="1797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0" t="15492" r="70138" b="35655"/>
            <a:stretch/>
          </p:blipFill>
          <p:spPr>
            <a:xfrm>
              <a:off x="1128409" y="1684676"/>
              <a:ext cx="1935804" cy="17978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51932" y="2716988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56 -  4</a:t>
              </a:r>
              <a:endParaRPr lang="en-US" sz="28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51931" y="4272520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78 -  8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51933" y="6051028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46 +  </a:t>
            </a:r>
            <a:r>
              <a:rPr lang="en-US" sz="2800" b="1" dirty="0"/>
              <a:t>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594061" y="1655494"/>
            <a:ext cx="1935804" cy="17978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988398" y="2716988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24 + 25</a:t>
            </a:r>
            <a:endParaRPr lang="en-US" sz="28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595683" y="3394951"/>
            <a:ext cx="1935804" cy="17978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822475" y="4485629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smtClean="0"/>
              <a:t> 30 + 40</a:t>
            </a:r>
            <a:endParaRPr lang="en-US" sz="2800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705747" y="5112057"/>
            <a:ext cx="1935804" cy="17459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129268" y="6099529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30 + 22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23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3"/>
            <a:ext cx="7154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9979" y="2876654"/>
            <a:ext cx="935104" cy="776429"/>
            <a:chOff x="7480496" y="2557837"/>
            <a:chExt cx="748961" cy="776429"/>
          </a:xfrm>
        </p:grpSpPr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665634" y="3895204"/>
            <a:ext cx="5243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969565" y="3272788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368255" y="4563501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91162" y="457662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03415" y="2884573"/>
            <a:ext cx="935104" cy="776429"/>
            <a:chOff x="7480496" y="2557837"/>
            <a:chExt cx="748961" cy="776429"/>
          </a:xfrm>
        </p:grpSpPr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7766425" y="3900407"/>
            <a:ext cx="5243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063000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461691" y="4571420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784597" y="4584542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338324" y="2892492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03436" y="3908326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3897908" y="3288625"/>
            <a:ext cx="529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235937" y="458547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296601" y="457933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619506" y="459246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094667" y="2879370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59779" y="3895204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9654251" y="3275504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992280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052943" y="456621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0375850" y="457933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69564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 + 4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12344" y="2185665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859263" y="219992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 + 3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50516" y="2202715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68 - 3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647" y="1984443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6071000" y="1898888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3" grpId="0"/>
      <p:bldP spid="19" grpId="0"/>
      <p:bldP spid="20" grpId="0"/>
      <p:bldP spid="22" grpId="0"/>
      <p:bldP spid="23" grpId="0"/>
      <p:bldP spid="40" grpId="0"/>
      <p:bldP spid="42" grpId="0"/>
      <p:bldP spid="43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24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1420" y="1007212"/>
            <a:ext cx="7154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87737" y="2909542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52849" y="3925376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2847322" y="3305676"/>
            <a:ext cx="6719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185351" y="460252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246014" y="459638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3568919" y="460951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616063" y="2879370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581175" y="3895204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8175647" y="3275504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8513676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574339" y="456621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97246" y="457933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661757" y="2202715"/>
            <a:ext cx="1814323" cy="559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95 + 2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971912" y="2202715"/>
            <a:ext cx="1814323" cy="559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97 - 2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7441" y="1896255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53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2" grpId="0"/>
      <p:bldP spid="43" grpId="0"/>
      <p:bldP spid="50" grpId="0"/>
      <p:bldP spid="52" grpId="0"/>
      <p:bldP spid="53" grpId="0"/>
      <p:bldP spid="55" grpId="0" animBg="1"/>
      <p:bldP spid="57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80" y="215439"/>
            <a:ext cx="2509736" cy="62454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4690" y="498056"/>
            <a:ext cx="7435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515057" y="1815041"/>
            <a:ext cx="4939335" cy="2491555"/>
            <a:chOff x="561746" y="1717763"/>
            <a:chExt cx="4939334" cy="2491555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582975" y="1902500"/>
              <a:ext cx="4785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514350" indent="-514350" eaLnBrk="1" hangingPunct="1">
                <a:spcBef>
                  <a:spcPct val="50000"/>
                </a:spcBef>
                <a:buAutoNum type="alphaLcParenR"/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2192158" y="2240983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863367" y="1746613"/>
              <a:ext cx="875489" cy="834838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738856" y="2211514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82430" y="1752952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- 2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42951" y="1717763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- 4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61746" y="3438380"/>
              <a:ext cx="5700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  <p:cxnSp>
          <p:nvCxnSpPr>
            <p:cNvPr id="19" name="Straight Arrow Connector 18"/>
            <p:cNvCxnSpPr>
              <a:stCxn id="18" idx="6"/>
            </p:cNvCxnSpPr>
            <p:nvPr/>
          </p:nvCxnSpPr>
          <p:spPr>
            <a:xfrm>
              <a:off x="2063034" y="3778848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611623" y="37493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113036" y="3241632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+ 5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15723" y="325562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79522" y="1859015"/>
              <a:ext cx="808541" cy="77144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endPara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8-Point Star 67"/>
            <p:cNvSpPr/>
            <p:nvPr/>
          </p:nvSpPr>
          <p:spPr>
            <a:xfrm>
              <a:off x="4384727" y="1746613"/>
              <a:ext cx="1116353" cy="896547"/>
            </a:xfrm>
            <a:prstGeom prst="star8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846306" y="3118488"/>
              <a:ext cx="1467457" cy="1023370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771893" y="3370416"/>
              <a:ext cx="808541" cy="771442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8-Point Star 70"/>
            <p:cNvSpPr/>
            <p:nvPr/>
          </p:nvSpPr>
          <p:spPr>
            <a:xfrm>
              <a:off x="4271206" y="3312771"/>
              <a:ext cx="1116353" cy="896547"/>
            </a:xfrm>
            <a:prstGeom prst="star8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3825497" y="1850357"/>
            <a:ext cx="875489" cy="834838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5" name="8-Point Star 74"/>
          <p:cNvSpPr/>
          <p:nvPr/>
        </p:nvSpPr>
        <p:spPr>
          <a:xfrm>
            <a:off x="5338037" y="1840399"/>
            <a:ext cx="1116353" cy="896547"/>
          </a:xfrm>
          <a:prstGeom prst="star8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716827" y="3467692"/>
            <a:ext cx="808541" cy="77144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8-Point Star 76"/>
          <p:cNvSpPr/>
          <p:nvPr/>
        </p:nvSpPr>
        <p:spPr>
          <a:xfrm>
            <a:off x="5232894" y="3413856"/>
            <a:ext cx="1116353" cy="896547"/>
          </a:xfrm>
          <a:prstGeom prst="star8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9" y="700090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40" y="2586040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8494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9540" y="503564"/>
            <a:ext cx="11752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229600" y="1060315"/>
            <a:ext cx="214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t="55462" r="7253" b="6808"/>
          <a:stretch/>
        </p:blipFill>
        <p:spPr>
          <a:xfrm>
            <a:off x="2475690" y="2884656"/>
            <a:ext cx="6828817" cy="38566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70445" y="3015577"/>
            <a:ext cx="1342417" cy="100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57069" y="2170963"/>
            <a:ext cx="3307419" cy="558526"/>
            <a:chOff x="4150465" y="2005593"/>
            <a:chExt cx="3307418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5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57070" y="217824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735581" y="2158132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56116" y="2158132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01929" y="2185351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722462" y="2185351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8" b="38082"/>
          <a:stretch/>
        </p:blipFill>
        <p:spPr>
          <a:xfrm>
            <a:off x="1760709" y="2961355"/>
            <a:ext cx="8103140" cy="38188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56115" y="1013838"/>
            <a:ext cx="1914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40047" y="1013838"/>
            <a:ext cx="2919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07742" y="1552447"/>
            <a:ext cx="49724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335</Words>
  <Application>Microsoft Office PowerPoint</Application>
  <PresentationFormat>Widescreen</PresentationFormat>
  <Paragraphs>108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Luyện tập</vt:lpstr>
      <vt:lpstr>Luyện tập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MAIHUNG</cp:lastModifiedBy>
  <cp:revision>109</cp:revision>
  <dcterms:created xsi:type="dcterms:W3CDTF">2020-08-16T02:02:21Z</dcterms:created>
  <dcterms:modified xsi:type="dcterms:W3CDTF">2025-04-06T02:14:45Z</dcterms:modified>
</cp:coreProperties>
</file>