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76" r:id="rId4"/>
    <p:sldId id="277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15</cp:revision>
  <dcterms:created xsi:type="dcterms:W3CDTF">2020-08-07T08:50:12Z</dcterms:created>
  <dcterms:modified xsi:type="dcterms:W3CDTF">2025-04-06T04:18:21Z</dcterms:modified>
</cp:coreProperties>
</file>