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79" r:id="rId4"/>
    <p:sldId id="280" r:id="rId5"/>
    <p:sldId id="260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EF7"/>
    <a:srgbClr val="F9F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BE8D-7578-4AC3-9BDE-2419A9E8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7C5F7-1CD5-4D41-82E4-DD361C4A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1CEE-6EF4-450E-A64A-7FE5B999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7223-18C8-4987-A757-5D6F02E8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5858-63D7-470F-8011-B82C8A68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F2DE-AB0C-41CA-BE93-F9C35A98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3426B-3448-4EBA-ACCC-D82234D62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1BA38-3A51-4F4F-8E72-7A908ADC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2451-8DD7-4C69-A5B4-731112AF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7251A-DC33-4D96-93F5-5922B5D6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8B95D-10E9-4D60-A63C-902C79736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7EFEE-0FDD-4970-968C-06D0A77DD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708D8-C576-4E99-AA55-D213D17A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AF7C1-BEE1-47E1-B8EF-D0D90AD6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237BB-82DD-4357-9B5D-663C5B6F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011B-5F9B-40A7-9773-B2F4BA94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6FA97-DCAE-4C2E-88EF-385B9265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2510-1899-4AF4-9C4C-066D04B7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7C35D-86FD-486E-A79E-4FC7A3F8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EC6C5-A3E1-42A8-B329-7DB73F75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676B-BB60-447C-89A4-E292F627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ABCE1-EE8E-44BB-9CA7-D3455373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EF37-EBFB-4599-8604-B7C93EF0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A4668-0EAF-4112-9868-4498B184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DBB40-D838-4DA4-8C37-42DC58D1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E8B1-BC33-434B-BBC2-6817076C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B816-9F41-4752-801B-B68774579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6EAEC-AA42-4830-AB93-AD8C9CF35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E00A-AAF3-4695-A834-B17AA6F9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DD70C-1933-4A2F-B729-DC1F5658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C7144-64F9-48F6-A287-4942635A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4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40E4-48D0-4E1B-89C5-9DB3362A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A8314-CEBE-4E82-8B44-A761DE13A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05312-D6BE-43AE-B740-B4D87C534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CF953-7A55-4FBC-9CE7-688C6E7C7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7F71C-A706-4AB9-ACF8-BB03D59AA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71E9A-CAEB-4118-B2D5-7AD2443F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6DABC-77DB-4AFD-9752-F849083A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84602-7414-46EC-81CC-FEF98495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8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D6FC-5012-4F76-A812-BE443272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B7750-C53B-4C9D-8167-C8B9368B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23FF3-2D38-4CD4-A1F4-ED2B6A84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26FA1-257F-4739-B34B-C5C2DC9C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2997D-08C0-43E0-B595-6AEF4C0E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15734-CD76-4E7F-8BE4-4DE04663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69C6C-3B23-4308-B3A2-B1A67314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0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17A5-9A3A-466A-920C-EC3BE973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0FC1-193C-49B7-A0E6-9696633F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868EC-641E-45E5-9A92-8FE86DE3B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1D3BE-3AF2-4BE8-A6C8-E3ADC4E4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2DB40-DD3B-408B-8B50-A5DD93C3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E58C2-CE27-4CA4-8D7C-F75B2313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BE0B-9683-4118-B127-54182A97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FB32F-92C8-4EB3-B098-E11DF1A4B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20CE0-1797-4487-A9A5-B86D020FC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5C94A-B86A-4760-A732-FB7D83D4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EF2AC-FDDE-4E88-874F-3A2208FF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17E34-5BBB-4D5B-AE1B-77482CC8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8CA03-608C-4736-9F06-84FA421E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8BE2D-262C-48AD-B80B-C91B2B243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45072-1EB6-4EE9-979A-C99439DBD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99CE8-07C3-48C2-B9BB-FA0DBCBB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704B4-EA2A-4F67-A7F0-C34771979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17A2F0-6F5F-4F91-B245-CDD20D175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8046" b="75362"/>
          <a:stretch/>
        </p:blipFill>
        <p:spPr>
          <a:xfrm>
            <a:off x="1133060" y="944217"/>
            <a:ext cx="9581323" cy="39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6092E-0B31-4E86-8591-343B83FF5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t="11742" r="4626" b="50082"/>
          <a:stretch/>
        </p:blipFill>
        <p:spPr>
          <a:xfrm>
            <a:off x="1386038" y="856646"/>
            <a:ext cx="8797491" cy="5697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C29D3F-7E16-429C-926F-3B08B9E2FB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24058" r="61208" b="66275"/>
          <a:stretch/>
        </p:blipFill>
        <p:spPr>
          <a:xfrm>
            <a:off x="0" y="36443"/>
            <a:ext cx="2153478" cy="9806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70A38E-0D19-4346-B78B-1435C055B727}"/>
              </a:ext>
            </a:extLst>
          </p:cNvPr>
          <p:cNvSpPr/>
          <p:nvPr/>
        </p:nvSpPr>
        <p:spPr>
          <a:xfrm>
            <a:off x="2259664" y="2829827"/>
            <a:ext cx="387283" cy="387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D1A8AF-EB96-4E46-B7BD-705C2C8B2BD0}"/>
              </a:ext>
            </a:extLst>
          </p:cNvPr>
          <p:cNvSpPr/>
          <p:nvPr/>
        </p:nvSpPr>
        <p:spPr>
          <a:xfrm>
            <a:off x="2772076" y="2845049"/>
            <a:ext cx="1043939" cy="381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9D511-49DB-4137-AAEF-DF5D39EFC615}"/>
              </a:ext>
            </a:extLst>
          </p:cNvPr>
          <p:cNvSpPr/>
          <p:nvPr/>
        </p:nvSpPr>
        <p:spPr>
          <a:xfrm>
            <a:off x="4995511" y="2814605"/>
            <a:ext cx="387283" cy="387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B7B3A4-61A7-48F2-89AD-72D2BC67420A}"/>
              </a:ext>
            </a:extLst>
          </p:cNvPr>
          <p:cNvSpPr/>
          <p:nvPr/>
        </p:nvSpPr>
        <p:spPr>
          <a:xfrm>
            <a:off x="5515276" y="2829827"/>
            <a:ext cx="1093603" cy="372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D7A97E-2806-4E15-8353-5C41C5BC90E8}"/>
              </a:ext>
            </a:extLst>
          </p:cNvPr>
          <p:cNvSpPr/>
          <p:nvPr/>
        </p:nvSpPr>
        <p:spPr>
          <a:xfrm>
            <a:off x="7573478" y="2803473"/>
            <a:ext cx="387283" cy="387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E7D76E-F512-4AA3-9786-63E92E948075}"/>
              </a:ext>
            </a:extLst>
          </p:cNvPr>
          <p:cNvSpPr/>
          <p:nvPr/>
        </p:nvSpPr>
        <p:spPr>
          <a:xfrm>
            <a:off x="8093243" y="2818695"/>
            <a:ext cx="1093603" cy="372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C61FC3-5105-4FBA-B8ED-CC01251862E2}"/>
              </a:ext>
            </a:extLst>
          </p:cNvPr>
          <p:cNvSpPr/>
          <p:nvPr/>
        </p:nvSpPr>
        <p:spPr>
          <a:xfrm>
            <a:off x="2252311" y="4381918"/>
            <a:ext cx="387283" cy="387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61E7B2-3C8D-4737-B2B0-4E8D4CAC8332}"/>
              </a:ext>
            </a:extLst>
          </p:cNvPr>
          <p:cNvSpPr/>
          <p:nvPr/>
        </p:nvSpPr>
        <p:spPr>
          <a:xfrm>
            <a:off x="2772076" y="4397140"/>
            <a:ext cx="1093603" cy="372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D0D40F-1B06-4FB1-98E6-5B6FD69CAED1}"/>
              </a:ext>
            </a:extLst>
          </p:cNvPr>
          <p:cNvSpPr/>
          <p:nvPr/>
        </p:nvSpPr>
        <p:spPr>
          <a:xfrm>
            <a:off x="4995511" y="4397140"/>
            <a:ext cx="387283" cy="387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3300CF-29D2-472A-9751-702E53E29A23}"/>
              </a:ext>
            </a:extLst>
          </p:cNvPr>
          <p:cNvSpPr/>
          <p:nvPr/>
        </p:nvSpPr>
        <p:spPr>
          <a:xfrm>
            <a:off x="5515276" y="4412362"/>
            <a:ext cx="1174282" cy="357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E20B1F-5D41-46FE-8F3B-39E02B93B566}"/>
              </a:ext>
            </a:extLst>
          </p:cNvPr>
          <p:cNvSpPr/>
          <p:nvPr/>
        </p:nvSpPr>
        <p:spPr>
          <a:xfrm>
            <a:off x="7573478" y="4381918"/>
            <a:ext cx="387283" cy="387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10602F-9469-4CF2-AA69-F8C362DB0C14}"/>
              </a:ext>
            </a:extLst>
          </p:cNvPr>
          <p:cNvSpPr/>
          <p:nvPr/>
        </p:nvSpPr>
        <p:spPr>
          <a:xfrm>
            <a:off x="8093243" y="4397140"/>
            <a:ext cx="1093603" cy="372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1FDE60-F4E5-4BCE-9548-F608C9B5A986}"/>
              </a:ext>
            </a:extLst>
          </p:cNvPr>
          <p:cNvSpPr/>
          <p:nvPr/>
        </p:nvSpPr>
        <p:spPr>
          <a:xfrm>
            <a:off x="2252311" y="5918787"/>
            <a:ext cx="387283" cy="387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C864D3-DC4D-47F2-8036-1D35FAEF8A31}"/>
              </a:ext>
            </a:extLst>
          </p:cNvPr>
          <p:cNvSpPr/>
          <p:nvPr/>
        </p:nvSpPr>
        <p:spPr>
          <a:xfrm>
            <a:off x="2772076" y="5934009"/>
            <a:ext cx="1093603" cy="372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327363-94F2-4F75-B9AA-034183BD031D}"/>
              </a:ext>
            </a:extLst>
          </p:cNvPr>
          <p:cNvSpPr/>
          <p:nvPr/>
        </p:nvSpPr>
        <p:spPr>
          <a:xfrm>
            <a:off x="4995511" y="5934009"/>
            <a:ext cx="387283" cy="387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817824-A21D-433C-922A-C63CDCEF5FBE}"/>
              </a:ext>
            </a:extLst>
          </p:cNvPr>
          <p:cNvSpPr/>
          <p:nvPr/>
        </p:nvSpPr>
        <p:spPr>
          <a:xfrm>
            <a:off x="5515276" y="5949231"/>
            <a:ext cx="1093603" cy="372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AC0A3C-2189-4773-95ED-FFB057BDE51C}"/>
              </a:ext>
            </a:extLst>
          </p:cNvPr>
          <p:cNvSpPr/>
          <p:nvPr/>
        </p:nvSpPr>
        <p:spPr>
          <a:xfrm>
            <a:off x="7573478" y="5945141"/>
            <a:ext cx="387283" cy="387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0C2949-8B53-42CA-AE62-B439198C1AEC}"/>
              </a:ext>
            </a:extLst>
          </p:cNvPr>
          <p:cNvSpPr/>
          <p:nvPr/>
        </p:nvSpPr>
        <p:spPr>
          <a:xfrm>
            <a:off x="8093243" y="5960363"/>
            <a:ext cx="1093603" cy="372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E622F6-1CE1-4242-9E63-FD9CC85F1A3A}"/>
              </a:ext>
            </a:extLst>
          </p:cNvPr>
          <p:cNvGrpSpPr/>
          <p:nvPr/>
        </p:nvGrpSpPr>
        <p:grpSpPr>
          <a:xfrm>
            <a:off x="4968474" y="1942296"/>
            <a:ext cx="1640405" cy="783656"/>
            <a:chOff x="4968474" y="1942296"/>
            <a:chExt cx="1640405" cy="7836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55E2CA-A48A-46B9-86C7-679378218D8F}"/>
                </a:ext>
              </a:extLst>
            </p:cNvPr>
            <p:cNvSpPr/>
            <p:nvPr/>
          </p:nvSpPr>
          <p:spPr>
            <a:xfrm>
              <a:off x="4968474" y="1942296"/>
              <a:ext cx="1640405" cy="387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FD349A-FCD3-4276-8517-3D6915306D05}"/>
                </a:ext>
              </a:extLst>
            </p:cNvPr>
            <p:cNvSpPr/>
            <p:nvPr/>
          </p:nvSpPr>
          <p:spPr>
            <a:xfrm>
              <a:off x="4995512" y="2338419"/>
              <a:ext cx="1540042" cy="387533"/>
            </a:xfrm>
            <a:prstGeom prst="rect">
              <a:avLst/>
            </a:prstGeom>
            <a:solidFill>
              <a:srgbClr val="F9F4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AEEAF2-775E-4920-99A6-863DCC8F6094}"/>
              </a:ext>
            </a:extLst>
          </p:cNvPr>
          <p:cNvGrpSpPr/>
          <p:nvPr/>
        </p:nvGrpSpPr>
        <p:grpSpPr>
          <a:xfrm>
            <a:off x="7459813" y="1896177"/>
            <a:ext cx="1915193" cy="838311"/>
            <a:chOff x="4968474" y="1942296"/>
            <a:chExt cx="1640405" cy="78365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B6832B-0E9E-4B72-B34B-03C21AFC479B}"/>
                </a:ext>
              </a:extLst>
            </p:cNvPr>
            <p:cNvSpPr/>
            <p:nvPr/>
          </p:nvSpPr>
          <p:spPr>
            <a:xfrm>
              <a:off x="4968474" y="1942296"/>
              <a:ext cx="1640405" cy="387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3B0B360-7639-4746-86CF-181687A2000E}"/>
                </a:ext>
              </a:extLst>
            </p:cNvPr>
            <p:cNvSpPr/>
            <p:nvPr/>
          </p:nvSpPr>
          <p:spPr>
            <a:xfrm>
              <a:off x="4995512" y="2338419"/>
              <a:ext cx="1540042" cy="387533"/>
            </a:xfrm>
            <a:prstGeom prst="rect">
              <a:avLst/>
            </a:prstGeom>
            <a:solidFill>
              <a:srgbClr val="F9F4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1F8932-67BC-4CB7-8F8E-4E0D19B39F3C}"/>
              </a:ext>
            </a:extLst>
          </p:cNvPr>
          <p:cNvGrpSpPr/>
          <p:nvPr/>
        </p:nvGrpSpPr>
        <p:grpSpPr>
          <a:xfrm>
            <a:off x="2320624" y="3287389"/>
            <a:ext cx="1640405" cy="995851"/>
            <a:chOff x="4968474" y="1942296"/>
            <a:chExt cx="1640405" cy="78365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FFC2F55-66A6-4AAB-B89E-440AAE7F3257}"/>
                </a:ext>
              </a:extLst>
            </p:cNvPr>
            <p:cNvSpPr/>
            <p:nvPr/>
          </p:nvSpPr>
          <p:spPr>
            <a:xfrm>
              <a:off x="4968474" y="1942296"/>
              <a:ext cx="1640405" cy="387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45C683-65E3-4FBE-BA27-9A54AE27E4A5}"/>
                </a:ext>
              </a:extLst>
            </p:cNvPr>
            <p:cNvSpPr/>
            <p:nvPr/>
          </p:nvSpPr>
          <p:spPr>
            <a:xfrm>
              <a:off x="4995512" y="2338419"/>
              <a:ext cx="1540042" cy="387533"/>
            </a:xfrm>
            <a:prstGeom prst="rect">
              <a:avLst/>
            </a:prstGeom>
            <a:solidFill>
              <a:srgbClr val="F9F4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27223A-3564-4111-A622-FAA4B0E5DADC}"/>
              </a:ext>
            </a:extLst>
          </p:cNvPr>
          <p:cNvGrpSpPr/>
          <p:nvPr/>
        </p:nvGrpSpPr>
        <p:grpSpPr>
          <a:xfrm>
            <a:off x="4968474" y="3285581"/>
            <a:ext cx="1640405" cy="995851"/>
            <a:chOff x="4968474" y="1942296"/>
            <a:chExt cx="1640405" cy="78365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4D94C8D-0F99-4B10-8A4D-1B71EDCDE999}"/>
                </a:ext>
              </a:extLst>
            </p:cNvPr>
            <p:cNvSpPr/>
            <p:nvPr/>
          </p:nvSpPr>
          <p:spPr>
            <a:xfrm>
              <a:off x="4968474" y="1942296"/>
              <a:ext cx="1640405" cy="387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C1FDFF0-570E-4D0E-8A14-38767A4FE4C9}"/>
                </a:ext>
              </a:extLst>
            </p:cNvPr>
            <p:cNvSpPr/>
            <p:nvPr/>
          </p:nvSpPr>
          <p:spPr>
            <a:xfrm>
              <a:off x="4995512" y="2338419"/>
              <a:ext cx="1540042" cy="387533"/>
            </a:xfrm>
            <a:prstGeom prst="rect">
              <a:avLst/>
            </a:prstGeom>
            <a:solidFill>
              <a:srgbClr val="F9F4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0442C5-D43F-474D-BE17-0B08FB1C49CB}"/>
              </a:ext>
            </a:extLst>
          </p:cNvPr>
          <p:cNvGrpSpPr/>
          <p:nvPr/>
        </p:nvGrpSpPr>
        <p:grpSpPr>
          <a:xfrm>
            <a:off x="7484095" y="3285581"/>
            <a:ext cx="1890911" cy="995851"/>
            <a:chOff x="4968474" y="1942296"/>
            <a:chExt cx="1640405" cy="78365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6CDDEF5-A449-4933-8239-339752A26632}"/>
                </a:ext>
              </a:extLst>
            </p:cNvPr>
            <p:cNvSpPr/>
            <p:nvPr/>
          </p:nvSpPr>
          <p:spPr>
            <a:xfrm>
              <a:off x="4968474" y="1942296"/>
              <a:ext cx="1640405" cy="387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BD5655A-0D2A-4695-AB5E-B64069C44868}"/>
                </a:ext>
              </a:extLst>
            </p:cNvPr>
            <p:cNvSpPr/>
            <p:nvPr/>
          </p:nvSpPr>
          <p:spPr>
            <a:xfrm>
              <a:off x="4995512" y="2338419"/>
              <a:ext cx="1540042" cy="387533"/>
            </a:xfrm>
            <a:prstGeom prst="rect">
              <a:avLst/>
            </a:prstGeom>
            <a:solidFill>
              <a:srgbClr val="F9F4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0643C67-D7F7-460D-B33E-C5F32723240F}"/>
              </a:ext>
            </a:extLst>
          </p:cNvPr>
          <p:cNvGrpSpPr/>
          <p:nvPr/>
        </p:nvGrpSpPr>
        <p:grpSpPr>
          <a:xfrm>
            <a:off x="2153478" y="4838583"/>
            <a:ext cx="1889133" cy="995851"/>
            <a:chOff x="4968474" y="1942296"/>
            <a:chExt cx="1640405" cy="78365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3E85615-74B5-463E-AA3C-799786C1ECC1}"/>
                </a:ext>
              </a:extLst>
            </p:cNvPr>
            <p:cNvSpPr/>
            <p:nvPr/>
          </p:nvSpPr>
          <p:spPr>
            <a:xfrm>
              <a:off x="4968474" y="1942296"/>
              <a:ext cx="1640405" cy="387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2182348-5FAC-4C33-B335-1C0B424F6F86}"/>
                </a:ext>
              </a:extLst>
            </p:cNvPr>
            <p:cNvSpPr/>
            <p:nvPr/>
          </p:nvSpPr>
          <p:spPr>
            <a:xfrm>
              <a:off x="4995512" y="2338419"/>
              <a:ext cx="1540042" cy="387533"/>
            </a:xfrm>
            <a:prstGeom prst="rect">
              <a:avLst/>
            </a:prstGeom>
            <a:solidFill>
              <a:srgbClr val="F9F4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D2A559-6C89-497D-9933-60417BCAFDCD}"/>
              </a:ext>
            </a:extLst>
          </p:cNvPr>
          <p:cNvGrpSpPr/>
          <p:nvPr/>
        </p:nvGrpSpPr>
        <p:grpSpPr>
          <a:xfrm>
            <a:off x="4810051" y="4844040"/>
            <a:ext cx="1889133" cy="995851"/>
            <a:chOff x="4968474" y="1942296"/>
            <a:chExt cx="1640405" cy="78365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F14B55B-D7E2-427E-8E74-608C856A805E}"/>
                </a:ext>
              </a:extLst>
            </p:cNvPr>
            <p:cNvSpPr/>
            <p:nvPr/>
          </p:nvSpPr>
          <p:spPr>
            <a:xfrm>
              <a:off x="4968474" y="1942296"/>
              <a:ext cx="1640405" cy="387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6637A46-6E42-4AB3-AF85-63D6535FA554}"/>
                </a:ext>
              </a:extLst>
            </p:cNvPr>
            <p:cNvSpPr/>
            <p:nvPr/>
          </p:nvSpPr>
          <p:spPr>
            <a:xfrm>
              <a:off x="4995512" y="2338419"/>
              <a:ext cx="1540042" cy="387533"/>
            </a:xfrm>
            <a:prstGeom prst="rect">
              <a:avLst/>
            </a:prstGeom>
            <a:solidFill>
              <a:srgbClr val="F9F4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66D331-244C-466B-8700-40846E1160BC}"/>
              </a:ext>
            </a:extLst>
          </p:cNvPr>
          <p:cNvGrpSpPr/>
          <p:nvPr/>
        </p:nvGrpSpPr>
        <p:grpSpPr>
          <a:xfrm>
            <a:off x="7413631" y="4851760"/>
            <a:ext cx="1915193" cy="995851"/>
            <a:chOff x="4968474" y="1942296"/>
            <a:chExt cx="1640405" cy="78365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A40077E-9867-4EEB-9832-28624C323CE3}"/>
                </a:ext>
              </a:extLst>
            </p:cNvPr>
            <p:cNvSpPr/>
            <p:nvPr/>
          </p:nvSpPr>
          <p:spPr>
            <a:xfrm>
              <a:off x="4968474" y="1942296"/>
              <a:ext cx="1640405" cy="387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7A273CD-7EC6-4942-89F1-2563EB534DE0}"/>
                </a:ext>
              </a:extLst>
            </p:cNvPr>
            <p:cNvSpPr/>
            <p:nvPr/>
          </p:nvSpPr>
          <p:spPr>
            <a:xfrm>
              <a:off x="4995512" y="2338419"/>
              <a:ext cx="1540042" cy="387533"/>
            </a:xfrm>
            <a:prstGeom prst="rect">
              <a:avLst/>
            </a:prstGeom>
            <a:solidFill>
              <a:srgbClr val="F9F4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142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E8EC0B-CF98-4241-B013-D8828A58E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4109" r="59610" b="86076"/>
          <a:stretch/>
        </p:blipFill>
        <p:spPr>
          <a:xfrm>
            <a:off x="0" y="0"/>
            <a:ext cx="1856836" cy="8001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9AF740-BD17-498C-9F33-AEB08B388EBE}"/>
              </a:ext>
            </a:extLst>
          </p:cNvPr>
          <p:cNvGrpSpPr/>
          <p:nvPr/>
        </p:nvGrpSpPr>
        <p:grpSpPr>
          <a:xfrm>
            <a:off x="1" y="1699591"/>
            <a:ext cx="12192000" cy="2193055"/>
            <a:chOff x="1" y="1699591"/>
            <a:chExt cx="12192000" cy="21930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C6092E-0B31-4E86-8591-343B83FF5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5" t="58899" r="10957" b="31276"/>
            <a:stretch/>
          </p:blipFill>
          <p:spPr>
            <a:xfrm>
              <a:off x="1" y="1795740"/>
              <a:ext cx="12192000" cy="209690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DFD12C-8393-4B89-8BE3-89D90DEBC53D}"/>
                </a:ext>
              </a:extLst>
            </p:cNvPr>
            <p:cNvSpPr/>
            <p:nvPr/>
          </p:nvSpPr>
          <p:spPr>
            <a:xfrm>
              <a:off x="3299791" y="1699591"/>
              <a:ext cx="5446644" cy="83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16FC1C94-DDF5-4DCE-AE07-38BDB0E8FD27}"/>
              </a:ext>
            </a:extLst>
          </p:cNvPr>
          <p:cNvSpPr/>
          <p:nvPr/>
        </p:nvSpPr>
        <p:spPr>
          <a:xfrm>
            <a:off x="3876261" y="2534478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865426-4C51-4491-AFB2-62790117AD2A}"/>
              </a:ext>
            </a:extLst>
          </p:cNvPr>
          <p:cNvSpPr/>
          <p:nvPr/>
        </p:nvSpPr>
        <p:spPr>
          <a:xfrm>
            <a:off x="5758069" y="3107525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A6A845-695C-4C49-B0FA-D67C3378D408}"/>
              </a:ext>
            </a:extLst>
          </p:cNvPr>
          <p:cNvSpPr/>
          <p:nvPr/>
        </p:nvSpPr>
        <p:spPr>
          <a:xfrm>
            <a:off x="6700631" y="3117464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3A9855-05D9-42E6-9302-81F8A59EC522}"/>
              </a:ext>
            </a:extLst>
          </p:cNvPr>
          <p:cNvSpPr/>
          <p:nvPr/>
        </p:nvSpPr>
        <p:spPr>
          <a:xfrm>
            <a:off x="7658928" y="2898984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24FAD0-3F29-494C-B2FF-1DE32696EBE0}"/>
              </a:ext>
            </a:extLst>
          </p:cNvPr>
          <p:cNvSpPr/>
          <p:nvPr/>
        </p:nvSpPr>
        <p:spPr>
          <a:xfrm>
            <a:off x="10607535" y="2771377"/>
            <a:ext cx="844826" cy="8945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90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8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E8EC0B-CF98-4241-B013-D8828A58E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4109" r="59610" b="86076"/>
          <a:stretch/>
        </p:blipFill>
        <p:spPr>
          <a:xfrm>
            <a:off x="0" y="0"/>
            <a:ext cx="1856836" cy="800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C6092E-0B31-4E86-8591-343B83FF5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68913" r="9736" b="8548"/>
          <a:stretch/>
        </p:blipFill>
        <p:spPr>
          <a:xfrm>
            <a:off x="0" y="1508064"/>
            <a:ext cx="11825554" cy="466595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C61A56-D65A-4138-8877-C82BC287793D}"/>
              </a:ext>
            </a:extLst>
          </p:cNvPr>
          <p:cNvCxnSpPr/>
          <p:nvPr/>
        </p:nvCxnSpPr>
        <p:spPr>
          <a:xfrm flipH="1">
            <a:off x="2504661" y="3627783"/>
            <a:ext cx="11330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E0FB16-614A-454C-A3AA-D4756DE14211}"/>
              </a:ext>
            </a:extLst>
          </p:cNvPr>
          <p:cNvCxnSpPr>
            <a:cxnSpLocks/>
          </p:cNvCxnSpPr>
          <p:nvPr/>
        </p:nvCxnSpPr>
        <p:spPr>
          <a:xfrm flipH="1" flipV="1">
            <a:off x="5817706" y="3627783"/>
            <a:ext cx="1239077" cy="1838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EBEB47-CF02-462E-8707-2C8CF455FEBE}"/>
              </a:ext>
            </a:extLst>
          </p:cNvPr>
          <p:cNvCxnSpPr>
            <a:cxnSpLocks/>
          </p:cNvCxnSpPr>
          <p:nvPr/>
        </p:nvCxnSpPr>
        <p:spPr>
          <a:xfrm flipV="1">
            <a:off x="5267739" y="3627783"/>
            <a:ext cx="1586951" cy="1838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3204C5-59FC-4378-A7F0-3EDF30C3403B}"/>
              </a:ext>
            </a:extLst>
          </p:cNvPr>
          <p:cNvCxnSpPr>
            <a:cxnSpLocks/>
          </p:cNvCxnSpPr>
          <p:nvPr/>
        </p:nvCxnSpPr>
        <p:spPr>
          <a:xfrm flipH="1">
            <a:off x="7865169" y="3289852"/>
            <a:ext cx="2183292" cy="337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530BFE-C139-4AC2-B865-6EDD5E7AC05C}"/>
              </a:ext>
            </a:extLst>
          </p:cNvPr>
          <p:cNvCxnSpPr>
            <a:cxnSpLocks/>
          </p:cNvCxnSpPr>
          <p:nvPr/>
        </p:nvCxnSpPr>
        <p:spPr>
          <a:xfrm flipH="1" flipV="1">
            <a:off x="8956815" y="3627783"/>
            <a:ext cx="1239077" cy="1838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41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87179D-991F-4778-9395-9A4C44ED4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6442" r="8465" b="56405"/>
          <a:stretch/>
        </p:blipFill>
        <p:spPr>
          <a:xfrm>
            <a:off x="1719208" y="256853"/>
            <a:ext cx="10022111" cy="6308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E767C-24D1-4137-B426-6829DE4F1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4109" r="59610" b="86076"/>
          <a:stretch/>
        </p:blipFill>
        <p:spPr>
          <a:xfrm>
            <a:off x="0" y="0"/>
            <a:ext cx="1856836" cy="800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AFD6-8B31-492C-A0FF-E172852A05E3}"/>
              </a:ext>
            </a:extLst>
          </p:cNvPr>
          <p:cNvSpPr/>
          <p:nvPr/>
        </p:nvSpPr>
        <p:spPr>
          <a:xfrm>
            <a:off x="10923104" y="3142663"/>
            <a:ext cx="596348" cy="57457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70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781B45-4BC2-4785-BE35-7C1195E2E590}"/>
              </a:ext>
            </a:extLst>
          </p:cNvPr>
          <p:cNvSpPr/>
          <p:nvPr/>
        </p:nvSpPr>
        <p:spPr>
          <a:xfrm>
            <a:off x="5718312" y="5990616"/>
            <a:ext cx="596348" cy="57457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20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7ACA0B-9808-4334-BEBF-F074AFB8D3B5}"/>
              </a:ext>
            </a:extLst>
          </p:cNvPr>
          <p:cNvSpPr/>
          <p:nvPr/>
        </p:nvSpPr>
        <p:spPr>
          <a:xfrm>
            <a:off x="10937853" y="5990615"/>
            <a:ext cx="596348" cy="57457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30</a:t>
            </a:r>
            <a:endParaRPr 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87179D-991F-4778-9395-9A4C44ED4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46012" r="8631" b="16835"/>
          <a:stretch/>
        </p:blipFill>
        <p:spPr>
          <a:xfrm>
            <a:off x="1719208" y="256853"/>
            <a:ext cx="10022111" cy="6308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E767C-24D1-4137-B426-6829DE4F1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4109" r="59610" b="86076"/>
          <a:stretch/>
        </p:blipFill>
        <p:spPr>
          <a:xfrm>
            <a:off x="0" y="0"/>
            <a:ext cx="1856836" cy="8001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956532-5BD8-44C8-A8D3-D9AE00D696D4}"/>
              </a:ext>
            </a:extLst>
          </p:cNvPr>
          <p:cNvSpPr/>
          <p:nvPr/>
        </p:nvSpPr>
        <p:spPr>
          <a:xfrm>
            <a:off x="2713381" y="2773018"/>
            <a:ext cx="745435" cy="745434"/>
          </a:xfrm>
          <a:prstGeom prst="rect">
            <a:avLst/>
          </a:prstGeom>
          <a:solidFill>
            <a:srgbClr val="C5EE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</a:rPr>
              <a:t>60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95EC14-A961-4744-AF2E-CD7C9A62E68F}"/>
              </a:ext>
            </a:extLst>
          </p:cNvPr>
          <p:cNvSpPr/>
          <p:nvPr/>
        </p:nvSpPr>
        <p:spPr>
          <a:xfrm>
            <a:off x="2713381" y="4177749"/>
            <a:ext cx="745435" cy="745434"/>
          </a:xfrm>
          <a:prstGeom prst="rect">
            <a:avLst/>
          </a:prstGeom>
          <a:solidFill>
            <a:srgbClr val="C5EE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</a:rPr>
              <a:t>80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54BF77-5A2B-42A3-AEAF-044CD47B7412}"/>
              </a:ext>
            </a:extLst>
          </p:cNvPr>
          <p:cNvSpPr/>
          <p:nvPr/>
        </p:nvSpPr>
        <p:spPr>
          <a:xfrm>
            <a:off x="2617302" y="5552662"/>
            <a:ext cx="745435" cy="745434"/>
          </a:xfrm>
          <a:prstGeom prst="rect">
            <a:avLst/>
          </a:prstGeom>
          <a:solidFill>
            <a:srgbClr val="C5EE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</a:rPr>
              <a:t>40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11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MAIHUNG</cp:lastModifiedBy>
  <cp:revision>8</cp:revision>
  <dcterms:created xsi:type="dcterms:W3CDTF">2020-08-14T02:46:21Z</dcterms:created>
  <dcterms:modified xsi:type="dcterms:W3CDTF">2025-04-05T21:27:59Z</dcterms:modified>
</cp:coreProperties>
</file>