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6" r:id="rId3"/>
    <p:sldId id="277" r:id="rId4"/>
    <p:sldId id="278" r:id="rId5"/>
    <p:sldId id="281" r:id="rId6"/>
    <p:sldId id="282" r:id="rId7"/>
    <p:sldId id="28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</Words>
  <Application>Microsoft Office PowerPoint</Application>
  <PresentationFormat>On-screen Show (16:9)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42</cp:revision>
  <dcterms:created xsi:type="dcterms:W3CDTF">2020-08-19T03:47:13Z</dcterms:created>
  <dcterms:modified xsi:type="dcterms:W3CDTF">2025-04-05T20:06:52Z</dcterms:modified>
</cp:coreProperties>
</file>