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9" r:id="rId4"/>
    <p:sldId id="280" r:id="rId5"/>
    <p:sldId id="264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9D"/>
    <a:srgbClr val="F5B0CD"/>
    <a:srgbClr val="F5844C"/>
    <a:srgbClr val="8CD6EF"/>
    <a:srgbClr val="A6E0F6"/>
    <a:srgbClr val="FEF167"/>
    <a:srgbClr val="FAD5E6"/>
    <a:srgbClr val="C2E099"/>
    <a:srgbClr val="FFFAC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4B22F-7E7D-4E9E-925D-D50443B3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4493" r="8389" b="81305"/>
          <a:stretch/>
        </p:blipFill>
        <p:spPr>
          <a:xfrm>
            <a:off x="673498" y="1798981"/>
            <a:ext cx="10845003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976" r="78711" b="82322"/>
          <a:stretch/>
        </p:blipFill>
        <p:spPr>
          <a:xfrm>
            <a:off x="514763" y="1634246"/>
            <a:ext cx="1695037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98C8C-1297-49E5-94D6-2D24F20965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6972" r="72028" b="75677"/>
          <a:stretch/>
        </p:blipFill>
        <p:spPr>
          <a:xfrm>
            <a:off x="196849" y="2759413"/>
            <a:ext cx="1684621" cy="122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DE5F-8D9D-4505-8CA5-EEFA460B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6972" r="50997" b="75677"/>
          <a:stretch/>
        </p:blipFill>
        <p:spPr>
          <a:xfrm>
            <a:off x="3148458" y="2759413"/>
            <a:ext cx="1684621" cy="1225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AC234-B92C-4B0F-B7BA-320AD33DE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7" t="16972" r="29328" b="75677"/>
          <a:stretch/>
        </p:blipFill>
        <p:spPr>
          <a:xfrm>
            <a:off x="6058727" y="2759413"/>
            <a:ext cx="1841086" cy="1225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C38A-9415-4DF3-B6DA-2C12C18ED7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2" t="16972" r="8984" b="75677"/>
          <a:stretch/>
        </p:blipFill>
        <p:spPr>
          <a:xfrm>
            <a:off x="9309514" y="2759413"/>
            <a:ext cx="1841086" cy="1225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5EEF0-53CB-4639-B6C7-900FC96FCEBB}"/>
              </a:ext>
            </a:extLst>
          </p:cNvPr>
          <p:cNvSpPr/>
          <p:nvPr/>
        </p:nvSpPr>
        <p:spPr>
          <a:xfrm>
            <a:off x="172761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C56C0F-86E8-4AD5-B6C1-9B33BBADE9E6}"/>
              </a:ext>
            </a:extLst>
          </p:cNvPr>
          <p:cNvSpPr/>
          <p:nvPr/>
        </p:nvSpPr>
        <p:spPr>
          <a:xfrm>
            <a:off x="4637880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0A77E-435F-4B30-93A1-A590D2E98C35}"/>
              </a:ext>
            </a:extLst>
          </p:cNvPr>
          <p:cNvSpPr/>
          <p:nvPr/>
        </p:nvSpPr>
        <p:spPr>
          <a:xfrm>
            <a:off x="7561392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9E7BCC-711A-4AE8-9E2D-53A600304212}"/>
              </a:ext>
            </a:extLst>
          </p:cNvPr>
          <p:cNvSpPr/>
          <p:nvPr/>
        </p:nvSpPr>
        <p:spPr>
          <a:xfrm>
            <a:off x="10940049" y="2938292"/>
            <a:ext cx="964375" cy="592308"/>
          </a:xfrm>
          <a:prstGeom prst="rect">
            <a:avLst/>
          </a:prstGeom>
          <a:solidFill>
            <a:srgbClr val="C4D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 5</a:t>
            </a:r>
          </a:p>
        </p:txBody>
      </p:sp>
    </p:spTree>
    <p:extLst>
      <p:ext uri="{BB962C8B-B14F-4D97-AF65-F5344CB8AC3E}">
        <p14:creationId xmlns:p14="http://schemas.microsoft.com/office/powerpoint/2010/main" val="291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2802" r="3984" b="46441"/>
          <a:stretch/>
        </p:blipFill>
        <p:spPr>
          <a:xfrm>
            <a:off x="1029527" y="1031130"/>
            <a:ext cx="11162473" cy="5603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E3C434-4665-45C2-AFB0-C57F3C9345A4}"/>
              </a:ext>
            </a:extLst>
          </p:cNvPr>
          <p:cNvSpPr/>
          <p:nvPr/>
        </p:nvSpPr>
        <p:spPr>
          <a:xfrm>
            <a:off x="2263088" y="3647870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E4DCA-0E62-42DD-8C6B-BB047335DC99}"/>
              </a:ext>
            </a:extLst>
          </p:cNvPr>
          <p:cNvSpPr/>
          <p:nvPr/>
        </p:nvSpPr>
        <p:spPr>
          <a:xfrm>
            <a:off x="2962140" y="3658393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2A7EA-6E7E-4360-81F1-BD4A0E1FDE82}"/>
              </a:ext>
            </a:extLst>
          </p:cNvPr>
          <p:cNvSpPr/>
          <p:nvPr/>
        </p:nvSpPr>
        <p:spPr>
          <a:xfrm>
            <a:off x="5884244" y="4645096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B4B4F-0567-421C-88F9-2308141EF9AB}"/>
              </a:ext>
            </a:extLst>
          </p:cNvPr>
          <p:cNvSpPr/>
          <p:nvPr/>
        </p:nvSpPr>
        <p:spPr>
          <a:xfrm>
            <a:off x="6610763" y="3805108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A31DF5-D2EB-4AC0-9A95-6DB7A8E51540}"/>
              </a:ext>
            </a:extLst>
          </p:cNvPr>
          <p:cNvSpPr/>
          <p:nvPr/>
        </p:nvSpPr>
        <p:spPr>
          <a:xfrm>
            <a:off x="6577354" y="4626365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09F77-451E-411B-A54A-E491B7ED67F9}"/>
              </a:ext>
            </a:extLst>
          </p:cNvPr>
          <p:cNvSpPr/>
          <p:nvPr/>
        </p:nvSpPr>
        <p:spPr>
          <a:xfrm>
            <a:off x="9354520" y="3646961"/>
            <a:ext cx="423512" cy="587141"/>
          </a:xfrm>
          <a:prstGeom prst="rect">
            <a:avLst/>
          </a:prstGeom>
          <a:solidFill>
            <a:srgbClr val="FEF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CBABEB-46F0-4639-88CC-FFC5A98E46DB}"/>
              </a:ext>
            </a:extLst>
          </p:cNvPr>
          <p:cNvSpPr/>
          <p:nvPr/>
        </p:nvSpPr>
        <p:spPr>
          <a:xfrm>
            <a:off x="10047630" y="3628230"/>
            <a:ext cx="423512" cy="587141"/>
          </a:xfrm>
          <a:prstGeom prst="rect">
            <a:avLst/>
          </a:prstGeom>
          <a:solidFill>
            <a:srgbClr val="F5B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38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8E3838-622A-464E-8C14-AA466C7D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52384" r="9950" b="8636"/>
          <a:stretch/>
        </p:blipFill>
        <p:spPr>
          <a:xfrm>
            <a:off x="1955800" y="-1"/>
            <a:ext cx="10236200" cy="6853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4CDCE-87C6-43F4-80FD-4AAF74C32F88}"/>
              </a:ext>
            </a:extLst>
          </p:cNvPr>
          <p:cNvSpPr/>
          <p:nvPr/>
        </p:nvSpPr>
        <p:spPr>
          <a:xfrm>
            <a:off x="5748681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B3BD0-1FAE-4B3C-87E9-AD848D0E1860}"/>
              </a:ext>
            </a:extLst>
          </p:cNvPr>
          <p:cNvSpPr/>
          <p:nvPr/>
        </p:nvSpPr>
        <p:spPr>
          <a:xfrm>
            <a:off x="6381749" y="5481704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EAD53-96C6-4D15-8497-338181B3A422}"/>
              </a:ext>
            </a:extLst>
          </p:cNvPr>
          <p:cNvSpPr/>
          <p:nvPr/>
        </p:nvSpPr>
        <p:spPr>
          <a:xfrm>
            <a:off x="6964017" y="54817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14DCE-EABF-41B6-BFA2-066EA12238FE}"/>
              </a:ext>
            </a:extLst>
          </p:cNvPr>
          <p:cNvSpPr/>
          <p:nvPr/>
        </p:nvSpPr>
        <p:spPr>
          <a:xfrm>
            <a:off x="8128553" y="5481705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6842" r="38261" b="74435"/>
          <a:stretch/>
        </p:blipFill>
        <p:spPr>
          <a:xfrm>
            <a:off x="1955578" y="1384631"/>
            <a:ext cx="8344122" cy="3999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1C9E4-D369-44A3-B332-115DCCA89131}"/>
              </a:ext>
            </a:extLst>
          </p:cNvPr>
          <p:cNvSpPr/>
          <p:nvPr/>
        </p:nvSpPr>
        <p:spPr>
          <a:xfrm>
            <a:off x="6426612" y="2493792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0A89-B590-4364-A4E5-9A49E58B942B}"/>
              </a:ext>
            </a:extLst>
          </p:cNvPr>
          <p:cNvSpPr/>
          <p:nvPr/>
        </p:nvSpPr>
        <p:spPr>
          <a:xfrm>
            <a:off x="6127639" y="3429000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2B836-87D1-47B9-9DE1-C8A77C87B0FB}"/>
              </a:ext>
            </a:extLst>
          </p:cNvPr>
          <p:cNvSpPr/>
          <p:nvPr/>
        </p:nvSpPr>
        <p:spPr>
          <a:xfrm>
            <a:off x="6426612" y="4253137"/>
            <a:ext cx="1294988" cy="59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= 57</a:t>
            </a:r>
          </a:p>
        </p:txBody>
      </p:sp>
    </p:spTree>
    <p:extLst>
      <p:ext uri="{BB962C8B-B14F-4D97-AF65-F5344CB8AC3E}">
        <p14:creationId xmlns:p14="http://schemas.microsoft.com/office/powerpoint/2010/main" val="17226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25565" r="7853" b="56442"/>
          <a:stretch/>
        </p:blipFill>
        <p:spPr>
          <a:xfrm>
            <a:off x="0" y="1600740"/>
            <a:ext cx="12192000" cy="3647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70B16-C498-494A-B4C3-AD27AC41F6C8}"/>
              </a:ext>
            </a:extLst>
          </p:cNvPr>
          <p:cNvSpPr/>
          <p:nvPr/>
        </p:nvSpPr>
        <p:spPr>
          <a:xfrm>
            <a:off x="4262781" y="3729105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8A8BBD-F016-42D9-9C2D-AA95DD622BC4}"/>
              </a:ext>
            </a:extLst>
          </p:cNvPr>
          <p:cNvSpPr/>
          <p:nvPr/>
        </p:nvSpPr>
        <p:spPr>
          <a:xfrm>
            <a:off x="494078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2BB77-955A-42D0-9733-50D8489DAB3E}"/>
              </a:ext>
            </a:extLst>
          </p:cNvPr>
          <p:cNvSpPr/>
          <p:nvPr/>
        </p:nvSpPr>
        <p:spPr>
          <a:xfrm>
            <a:off x="5622373" y="3729103"/>
            <a:ext cx="636656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7E93D-3227-48B0-8288-FF28CF5610DE}"/>
              </a:ext>
            </a:extLst>
          </p:cNvPr>
          <p:cNvSpPr/>
          <p:nvPr/>
        </p:nvSpPr>
        <p:spPr>
          <a:xfrm>
            <a:off x="6985553" y="3729104"/>
            <a:ext cx="545547" cy="6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679E2-EC3D-4D48-90A3-4D71B42E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43922" r="9212" b="10244"/>
          <a:stretch/>
        </p:blipFill>
        <p:spPr>
          <a:xfrm>
            <a:off x="2976664" y="0"/>
            <a:ext cx="9033255" cy="6884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90483-C832-4247-8B63-F81CEA69D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43922" r="9213" b="44156"/>
          <a:stretch/>
        </p:blipFill>
        <p:spPr>
          <a:xfrm>
            <a:off x="2282922" y="0"/>
            <a:ext cx="9909078" cy="217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4097F-87CB-4976-8E7D-48070589EA11}"/>
              </a:ext>
            </a:extLst>
          </p:cNvPr>
          <p:cNvSpPr/>
          <p:nvPr/>
        </p:nvSpPr>
        <p:spPr>
          <a:xfrm>
            <a:off x="5269672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63656-E1B3-4480-8679-05AD38D50CCD}"/>
              </a:ext>
            </a:extLst>
          </p:cNvPr>
          <p:cNvSpPr/>
          <p:nvPr/>
        </p:nvSpPr>
        <p:spPr>
          <a:xfrm>
            <a:off x="5902740" y="1514477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EDC51-91BC-4EF9-9BC6-5BB7BD69132A}"/>
              </a:ext>
            </a:extLst>
          </p:cNvPr>
          <p:cNvSpPr/>
          <p:nvPr/>
        </p:nvSpPr>
        <p:spPr>
          <a:xfrm>
            <a:off x="6485008" y="1514478"/>
            <a:ext cx="636656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1BC42-F2A1-469B-B1CC-10801AF93564}"/>
              </a:ext>
            </a:extLst>
          </p:cNvPr>
          <p:cNvSpPr/>
          <p:nvPr/>
        </p:nvSpPr>
        <p:spPr>
          <a:xfrm>
            <a:off x="7649544" y="1514478"/>
            <a:ext cx="545547" cy="583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15</cp:revision>
  <dcterms:created xsi:type="dcterms:W3CDTF">2020-08-07T08:50:12Z</dcterms:created>
  <dcterms:modified xsi:type="dcterms:W3CDTF">2025-04-06T04:18:46Z</dcterms:modified>
</cp:coreProperties>
</file>