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82" r:id="rId4"/>
    <p:sldId id="263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EF7"/>
    <a:srgbClr val="F9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E8D-7578-4AC3-9BDE-2419A9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C5F7-1CD5-4D41-82E4-DD361C4A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1CEE-6EF4-450E-A64A-7FE5B99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7223-18C8-4987-A757-5D6F02E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5858-63D7-470F-8011-B82C8A6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F2DE-AB0C-41CA-BE93-F9C35A98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3426B-3448-4EBA-ACCC-D82234D62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BA38-3A51-4F4F-8E72-7A908ADC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2451-8DD7-4C69-A5B4-731112AF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251A-DC33-4D96-93F5-5922B5D6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B95D-10E9-4D60-A63C-902C7973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EFEE-0FDD-4970-968C-06D0A77D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08D8-C576-4E99-AA55-D213D17A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F7C1-BEE1-47E1-B8EF-D0D90AD6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37BB-82DD-4357-9B5D-663C5B6F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011B-5F9B-40A7-9773-B2F4BA94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FA97-DCAE-4C2E-88EF-385B9265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2510-1899-4AF4-9C4C-066D04B7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C35D-86FD-486E-A79E-4FC7A3F8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EC6C5-A3E1-42A8-B329-7DB73F7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676B-BB60-447C-89A4-E292F627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BCE1-EE8E-44BB-9CA7-D3455373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F37-EBFB-4599-8604-B7C93EF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4668-0EAF-4112-9868-4498B184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BB40-D838-4DA4-8C37-42DC58D1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8B1-BC33-434B-BBC2-6817076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B816-9F41-4752-801B-B6877457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EAEC-AA42-4830-AB93-AD8C9CF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E00A-AAF3-4695-A834-B17AA6F9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D70C-1933-4A2F-B729-DC1F5658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C7144-64F9-48F6-A287-4942635A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0E4-48D0-4E1B-89C5-9DB3362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8314-CEBE-4E82-8B44-A761DE13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5312-D6BE-43AE-B740-B4D87C53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CF953-7A55-4FBC-9CE7-688C6E7C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7F71C-A706-4AB9-ACF8-BB03D59AA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1E9A-CAEB-4118-B2D5-7AD2443F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6DABC-77DB-4AFD-9752-F849083A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84602-7414-46EC-81CC-FEF9849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D6FC-5012-4F76-A812-BE443272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B7750-C53B-4C9D-8167-C8B9368B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23FF3-2D38-4CD4-A1F4-ED2B6A84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6FA1-257F-4739-B34B-C5C2DC9C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2997D-08C0-43E0-B595-6AEF4C0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5734-CD76-4E7F-8BE4-4DE0466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69C6C-3B23-4308-B3A2-B1A6731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17A5-9A3A-466A-920C-EC3BE973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0FC1-193C-49B7-A0E6-9696633F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68EC-641E-45E5-9A92-8FE86DE3B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D3BE-3AF2-4BE8-A6C8-E3ADC4E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2DB40-DD3B-408B-8B50-A5DD93C3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58C2-CE27-4CA4-8D7C-F75B2313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BE0B-9683-4118-B127-54182A97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FB32F-92C8-4EB3-B098-E11DF1A4B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0CE0-1797-4487-A9A5-B86D020F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5C94A-B86A-4760-A732-FB7D83D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EF2AC-FDDE-4E88-874F-3A2208F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7E34-5BBB-4D5B-AE1B-77482CC8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8CA03-608C-4736-9F06-84FA421E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BE2D-262C-48AD-B80B-C91B2B24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5072-1EB6-4EE9-979A-C99439DBD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9CE8-07C3-48C2-B9BB-FA0DBCBB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04B4-EA2A-4F67-A7F0-C34771979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8046" b="75362"/>
          <a:stretch/>
        </p:blipFill>
        <p:spPr>
          <a:xfrm>
            <a:off x="1133060" y="944217"/>
            <a:ext cx="9581323" cy="3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2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A57B1-578C-4F59-8516-32BAF036E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11659" r="8502" b="50370"/>
          <a:stretch/>
        </p:blipFill>
        <p:spPr>
          <a:xfrm>
            <a:off x="1937892" y="18221"/>
            <a:ext cx="10128185" cy="6821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F06DA8-6045-408A-9510-D68938A1A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4058" r="61208" b="66275"/>
          <a:stretch/>
        </p:blipFill>
        <p:spPr>
          <a:xfrm>
            <a:off x="0" y="36443"/>
            <a:ext cx="2153478" cy="980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A5D30B-27E1-436D-B5D3-E4336A8DEED8}"/>
              </a:ext>
            </a:extLst>
          </p:cNvPr>
          <p:cNvSpPr/>
          <p:nvPr/>
        </p:nvSpPr>
        <p:spPr>
          <a:xfrm>
            <a:off x="6425648" y="1286565"/>
            <a:ext cx="784260" cy="76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D16BE-F361-400E-871D-FD10A644FAE7}"/>
              </a:ext>
            </a:extLst>
          </p:cNvPr>
          <p:cNvSpPr/>
          <p:nvPr/>
        </p:nvSpPr>
        <p:spPr>
          <a:xfrm>
            <a:off x="7504043" y="1261717"/>
            <a:ext cx="756071" cy="785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CC3C-69E1-4A14-B2C5-2704E814E7CB}"/>
              </a:ext>
            </a:extLst>
          </p:cNvPr>
          <p:cNvSpPr/>
          <p:nvPr/>
        </p:nvSpPr>
        <p:spPr>
          <a:xfrm>
            <a:off x="8554249" y="1353928"/>
            <a:ext cx="977900" cy="703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8FAC3C-C7CA-4AFC-8FE3-F5703B784150}"/>
              </a:ext>
            </a:extLst>
          </p:cNvPr>
          <p:cNvSpPr/>
          <p:nvPr/>
        </p:nvSpPr>
        <p:spPr>
          <a:xfrm>
            <a:off x="9687136" y="1261717"/>
            <a:ext cx="1772681" cy="703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01E214-3007-4D21-ABA3-9015389DA061}"/>
              </a:ext>
            </a:extLst>
          </p:cNvPr>
          <p:cNvSpPr/>
          <p:nvPr/>
        </p:nvSpPr>
        <p:spPr>
          <a:xfrm>
            <a:off x="6528352" y="2273852"/>
            <a:ext cx="784260" cy="76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0DCF52-B71B-409F-B8F0-D0951691B650}"/>
              </a:ext>
            </a:extLst>
          </p:cNvPr>
          <p:cNvSpPr/>
          <p:nvPr/>
        </p:nvSpPr>
        <p:spPr>
          <a:xfrm>
            <a:off x="7606747" y="2249004"/>
            <a:ext cx="756071" cy="785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D7ECB-2EA6-45F5-A3CB-0483EF153AC6}"/>
              </a:ext>
            </a:extLst>
          </p:cNvPr>
          <p:cNvSpPr/>
          <p:nvPr/>
        </p:nvSpPr>
        <p:spPr>
          <a:xfrm>
            <a:off x="8478048" y="2249003"/>
            <a:ext cx="977900" cy="703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8C582-8B48-4EEC-B348-9273D44248B5}"/>
              </a:ext>
            </a:extLst>
          </p:cNvPr>
          <p:cNvSpPr/>
          <p:nvPr/>
        </p:nvSpPr>
        <p:spPr>
          <a:xfrm>
            <a:off x="9621159" y="2273852"/>
            <a:ext cx="1772681" cy="703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CEB60-D4EE-4AEE-8F15-A456A73879F6}"/>
              </a:ext>
            </a:extLst>
          </p:cNvPr>
          <p:cNvSpPr/>
          <p:nvPr/>
        </p:nvSpPr>
        <p:spPr>
          <a:xfrm>
            <a:off x="6425648" y="3762239"/>
            <a:ext cx="784260" cy="76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D5B9B-0C8F-47B1-AEA0-FBF4EA713E2B}"/>
              </a:ext>
            </a:extLst>
          </p:cNvPr>
          <p:cNvSpPr/>
          <p:nvPr/>
        </p:nvSpPr>
        <p:spPr>
          <a:xfrm>
            <a:off x="7504043" y="3737391"/>
            <a:ext cx="756071" cy="785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01591F-5739-44F5-8604-46DFB548D9FB}"/>
              </a:ext>
            </a:extLst>
          </p:cNvPr>
          <p:cNvSpPr/>
          <p:nvPr/>
        </p:nvSpPr>
        <p:spPr>
          <a:xfrm>
            <a:off x="8554249" y="3829602"/>
            <a:ext cx="977900" cy="703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2592E0-BEF6-48C2-A511-BA187F5753D1}"/>
              </a:ext>
            </a:extLst>
          </p:cNvPr>
          <p:cNvSpPr/>
          <p:nvPr/>
        </p:nvSpPr>
        <p:spPr>
          <a:xfrm>
            <a:off x="9687136" y="3737391"/>
            <a:ext cx="1931707" cy="703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7398B0-BA72-4333-9E64-73B5C4E9660C}"/>
              </a:ext>
            </a:extLst>
          </p:cNvPr>
          <p:cNvSpPr/>
          <p:nvPr/>
        </p:nvSpPr>
        <p:spPr>
          <a:xfrm>
            <a:off x="6425648" y="5009322"/>
            <a:ext cx="923408" cy="1689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5545-BBF8-48C7-A376-4F60A90487A2}"/>
              </a:ext>
            </a:extLst>
          </p:cNvPr>
          <p:cNvSpPr/>
          <p:nvPr/>
        </p:nvSpPr>
        <p:spPr>
          <a:xfrm>
            <a:off x="7464287" y="4919870"/>
            <a:ext cx="858775" cy="1779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1C93A7-2965-4F85-A6DA-4AB608EC4AD2}"/>
              </a:ext>
            </a:extLst>
          </p:cNvPr>
          <p:cNvSpPr/>
          <p:nvPr/>
        </p:nvSpPr>
        <p:spPr>
          <a:xfrm>
            <a:off x="8478048" y="4919870"/>
            <a:ext cx="1054101" cy="1779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5F0D9-1C76-4734-ACED-815ACE68EB92}"/>
              </a:ext>
            </a:extLst>
          </p:cNvPr>
          <p:cNvSpPr/>
          <p:nvPr/>
        </p:nvSpPr>
        <p:spPr>
          <a:xfrm>
            <a:off x="9638299" y="5462913"/>
            <a:ext cx="2010528" cy="61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FC2061-07AD-4847-9D66-A2C0A6A5F91A}"/>
              </a:ext>
            </a:extLst>
          </p:cNvPr>
          <p:cNvSpPr/>
          <p:nvPr/>
        </p:nvSpPr>
        <p:spPr>
          <a:xfrm>
            <a:off x="2642737" y="2176374"/>
            <a:ext cx="3225182" cy="800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3868A7-A795-4EE8-9C7E-5668D95785C7}"/>
              </a:ext>
            </a:extLst>
          </p:cNvPr>
          <p:cNvSpPr/>
          <p:nvPr/>
        </p:nvSpPr>
        <p:spPr>
          <a:xfrm>
            <a:off x="2449628" y="3126031"/>
            <a:ext cx="3646371" cy="1631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ABFF69-014E-48A2-8A60-E5CDF90A83CF}"/>
              </a:ext>
            </a:extLst>
          </p:cNvPr>
          <p:cNvSpPr/>
          <p:nvPr/>
        </p:nvSpPr>
        <p:spPr>
          <a:xfrm>
            <a:off x="2279128" y="4919869"/>
            <a:ext cx="3991533" cy="1779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A57B1-578C-4F59-8516-32BAF036E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59365" r="6536" b="7976"/>
          <a:stretch/>
        </p:blipFill>
        <p:spPr>
          <a:xfrm>
            <a:off x="0" y="0"/>
            <a:ext cx="11874501" cy="6679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8C47FC-FFA7-45EF-8F63-CCA0A3716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99F5E-E5BA-4FA1-BA5B-71236DF20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59365" r="77973" b="36825"/>
          <a:stretch/>
        </p:blipFill>
        <p:spPr>
          <a:xfrm>
            <a:off x="165100" y="952500"/>
            <a:ext cx="1355785" cy="5842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350201E-3447-40A0-BB08-8A171A9D559E}"/>
              </a:ext>
            </a:extLst>
          </p:cNvPr>
          <p:cNvSpPr/>
          <p:nvPr/>
        </p:nvSpPr>
        <p:spPr>
          <a:xfrm>
            <a:off x="6669157" y="1536700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18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E8EE1C-D9D5-4BAB-90FD-6F4FE8F07217}"/>
              </a:ext>
            </a:extLst>
          </p:cNvPr>
          <p:cNvSpPr/>
          <p:nvPr/>
        </p:nvSpPr>
        <p:spPr>
          <a:xfrm>
            <a:off x="1177985" y="3748312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35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23F5D3-8681-4EA4-8C2D-A4F55E612B3A}"/>
              </a:ext>
            </a:extLst>
          </p:cNvPr>
          <p:cNvSpPr/>
          <p:nvPr/>
        </p:nvSpPr>
        <p:spPr>
          <a:xfrm>
            <a:off x="2698870" y="3748311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B86C41-7800-452B-B64F-E5CB625CEA8F}"/>
              </a:ext>
            </a:extLst>
          </p:cNvPr>
          <p:cNvSpPr/>
          <p:nvPr/>
        </p:nvSpPr>
        <p:spPr>
          <a:xfrm>
            <a:off x="6719249" y="3748312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69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B4CA6B-6F31-49B6-8834-0B31DB5275A9}"/>
              </a:ext>
            </a:extLst>
          </p:cNvPr>
          <p:cNvSpPr/>
          <p:nvPr/>
        </p:nvSpPr>
        <p:spPr>
          <a:xfrm>
            <a:off x="9621673" y="3748311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52DB2B-E848-46F2-BFB5-441A98DD7E83}"/>
              </a:ext>
            </a:extLst>
          </p:cNvPr>
          <p:cNvSpPr/>
          <p:nvPr/>
        </p:nvSpPr>
        <p:spPr>
          <a:xfrm>
            <a:off x="883125" y="5959923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57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03BDB4-CBA2-42A9-B78D-7F6D31676D46}"/>
              </a:ext>
            </a:extLst>
          </p:cNvPr>
          <p:cNvSpPr/>
          <p:nvPr/>
        </p:nvSpPr>
        <p:spPr>
          <a:xfrm>
            <a:off x="2404010" y="5959922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506179-2915-4AC0-AA49-0FA19AEA6371}"/>
              </a:ext>
            </a:extLst>
          </p:cNvPr>
          <p:cNvSpPr/>
          <p:nvPr/>
        </p:nvSpPr>
        <p:spPr>
          <a:xfrm>
            <a:off x="4357050" y="5959921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7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A813D1-536C-43E6-93B5-C9A0CD7958C6}"/>
              </a:ext>
            </a:extLst>
          </p:cNvPr>
          <p:cNvSpPr/>
          <p:nvPr/>
        </p:nvSpPr>
        <p:spPr>
          <a:xfrm>
            <a:off x="6611434" y="5974679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25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E10BD2-283A-4947-AB2D-B34855D92D08}"/>
              </a:ext>
            </a:extLst>
          </p:cNvPr>
          <p:cNvSpPr/>
          <p:nvPr/>
        </p:nvSpPr>
        <p:spPr>
          <a:xfrm>
            <a:off x="8132319" y="5974678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BF3D8B-5463-4BDF-82C8-6FC3A5C4AA31}"/>
              </a:ext>
            </a:extLst>
          </p:cNvPr>
          <p:cNvSpPr/>
          <p:nvPr/>
        </p:nvSpPr>
        <p:spPr>
          <a:xfrm>
            <a:off x="10085359" y="5974677"/>
            <a:ext cx="685800" cy="719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  <a:endParaRPr 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581C7-54C5-45F8-8E56-7BCC01B6E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5800" r="8146" b="61792"/>
          <a:stretch/>
        </p:blipFill>
        <p:spPr>
          <a:xfrm>
            <a:off x="459631" y="800100"/>
            <a:ext cx="10721703" cy="565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C05BB-85F1-4038-8799-10E5594B8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71DFD6-AA2D-4676-9205-C48B19208D78}"/>
              </a:ext>
            </a:extLst>
          </p:cNvPr>
          <p:cNvSpPr/>
          <p:nvPr/>
        </p:nvSpPr>
        <p:spPr>
          <a:xfrm>
            <a:off x="4870174" y="1739348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E58CC0-334B-4978-A74F-03063A63A49C}"/>
              </a:ext>
            </a:extLst>
          </p:cNvPr>
          <p:cNvSpPr/>
          <p:nvPr/>
        </p:nvSpPr>
        <p:spPr>
          <a:xfrm>
            <a:off x="6649278" y="2186609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BCEE3D-2174-4F8C-BBD6-8515F70801CB}"/>
              </a:ext>
            </a:extLst>
          </p:cNvPr>
          <p:cNvSpPr/>
          <p:nvPr/>
        </p:nvSpPr>
        <p:spPr>
          <a:xfrm>
            <a:off x="8428382" y="1570383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D99F04-0084-40B9-8E52-E71B773B13EA}"/>
              </a:ext>
            </a:extLst>
          </p:cNvPr>
          <p:cNvSpPr/>
          <p:nvPr/>
        </p:nvSpPr>
        <p:spPr>
          <a:xfrm>
            <a:off x="9310426" y="1570383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95E227-D071-4582-9D4E-34AC3DFC5EEF}"/>
              </a:ext>
            </a:extLst>
          </p:cNvPr>
          <p:cNvSpPr/>
          <p:nvPr/>
        </p:nvSpPr>
        <p:spPr>
          <a:xfrm>
            <a:off x="3091070" y="3359427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8B0C60-BFBC-49F1-A669-BEECF30A66CD}"/>
              </a:ext>
            </a:extLst>
          </p:cNvPr>
          <p:cNvSpPr/>
          <p:nvPr/>
        </p:nvSpPr>
        <p:spPr>
          <a:xfrm>
            <a:off x="5715000" y="3707296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40FC6C-1A72-4805-97E9-EA367DFB4F1B}"/>
              </a:ext>
            </a:extLst>
          </p:cNvPr>
          <p:cNvSpPr/>
          <p:nvPr/>
        </p:nvSpPr>
        <p:spPr>
          <a:xfrm>
            <a:off x="6649278" y="3707296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3F910E-BDC1-412C-9CB4-44AB29AE2738}"/>
              </a:ext>
            </a:extLst>
          </p:cNvPr>
          <p:cNvSpPr/>
          <p:nvPr/>
        </p:nvSpPr>
        <p:spPr>
          <a:xfrm>
            <a:off x="7583556" y="3498574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C403A3-2220-49C5-B094-CDDD5DA42F49}"/>
              </a:ext>
            </a:extLst>
          </p:cNvPr>
          <p:cNvSpPr/>
          <p:nvPr/>
        </p:nvSpPr>
        <p:spPr>
          <a:xfrm>
            <a:off x="10207486" y="3359427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2CF66D-6921-49C4-BD73-D2900BD0AD32}"/>
              </a:ext>
            </a:extLst>
          </p:cNvPr>
          <p:cNvSpPr/>
          <p:nvPr/>
        </p:nvSpPr>
        <p:spPr>
          <a:xfrm>
            <a:off x="4892483" y="4898888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DA05FA-56A8-4165-9E5F-3B4036B4F959}"/>
              </a:ext>
            </a:extLst>
          </p:cNvPr>
          <p:cNvSpPr/>
          <p:nvPr/>
        </p:nvSpPr>
        <p:spPr>
          <a:xfrm>
            <a:off x="5737309" y="5227982"/>
            <a:ext cx="844826" cy="894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FAB999-C26B-46A9-8023-EF7C240B1F61}"/>
              </a:ext>
            </a:extLst>
          </p:cNvPr>
          <p:cNvSpPr/>
          <p:nvPr/>
        </p:nvSpPr>
        <p:spPr>
          <a:xfrm>
            <a:off x="6671587" y="5287620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182CFC-A0A4-4A13-BBBB-AD9BDC133A75}"/>
              </a:ext>
            </a:extLst>
          </p:cNvPr>
          <p:cNvSpPr/>
          <p:nvPr/>
        </p:nvSpPr>
        <p:spPr>
          <a:xfrm>
            <a:off x="8406754" y="4780721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89FA50-666D-44CD-AF8D-B8A01A1D7FBD}"/>
              </a:ext>
            </a:extLst>
          </p:cNvPr>
          <p:cNvSpPr/>
          <p:nvPr/>
        </p:nvSpPr>
        <p:spPr>
          <a:xfrm>
            <a:off x="9341032" y="4707282"/>
            <a:ext cx="844826" cy="894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98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581C7-54C5-45F8-8E56-7BCC01B6E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38062" r="8686" b="9230"/>
          <a:stretch/>
        </p:blipFill>
        <p:spPr>
          <a:xfrm>
            <a:off x="2288432" y="79970"/>
            <a:ext cx="7735244" cy="6778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5A9768-B27D-4494-B0A6-94DC64818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506DC8-5107-4145-8889-993BB311F6AE}"/>
              </a:ext>
            </a:extLst>
          </p:cNvPr>
          <p:cNvCxnSpPr>
            <a:cxnSpLocks/>
          </p:cNvCxnSpPr>
          <p:nvPr/>
        </p:nvCxnSpPr>
        <p:spPr>
          <a:xfrm flipH="1" flipV="1">
            <a:off x="6563142" y="2176672"/>
            <a:ext cx="1432132" cy="1431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C72C44-646C-4B76-A8AA-54FB4ACF2071}"/>
              </a:ext>
            </a:extLst>
          </p:cNvPr>
          <p:cNvSpPr/>
          <p:nvPr/>
        </p:nvSpPr>
        <p:spPr>
          <a:xfrm>
            <a:off x="5825728" y="3021496"/>
            <a:ext cx="3030037" cy="2616635"/>
          </a:xfrm>
          <a:custGeom>
            <a:avLst/>
            <a:gdLst>
              <a:gd name="connsiteX0" fmla="*/ 3030037 w 3030037"/>
              <a:gd name="connsiteY0" fmla="*/ 0 h 2616635"/>
              <a:gd name="connsiteX1" fmla="*/ 1559046 w 3030037"/>
              <a:gd name="connsiteY1" fmla="*/ 288234 h 2616635"/>
              <a:gd name="connsiteX2" fmla="*/ 922942 w 3030037"/>
              <a:gd name="connsiteY2" fmla="*/ 1371600 h 2616635"/>
              <a:gd name="connsiteX3" fmla="*/ 78115 w 3030037"/>
              <a:gd name="connsiteY3" fmla="*/ 2494721 h 2616635"/>
              <a:gd name="connsiteX4" fmla="*/ 88055 w 3030037"/>
              <a:gd name="connsiteY4" fmla="*/ 2534478 h 261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037" h="2616635">
                <a:moveTo>
                  <a:pt x="3030037" y="0"/>
                </a:moveTo>
                <a:cubicBezTo>
                  <a:pt x="2470132" y="29817"/>
                  <a:pt x="1910228" y="59634"/>
                  <a:pt x="1559046" y="288234"/>
                </a:cubicBezTo>
                <a:cubicBezTo>
                  <a:pt x="1207864" y="516834"/>
                  <a:pt x="1169764" y="1003852"/>
                  <a:pt x="922942" y="1371600"/>
                </a:cubicBezTo>
                <a:cubicBezTo>
                  <a:pt x="676120" y="1739348"/>
                  <a:pt x="217263" y="2300908"/>
                  <a:pt x="78115" y="2494721"/>
                </a:cubicBezTo>
                <a:cubicBezTo>
                  <a:pt x="-61033" y="2688534"/>
                  <a:pt x="13511" y="2611506"/>
                  <a:pt x="88055" y="25344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EE4059-D85D-45A9-8ABD-778B0D4B56C6}"/>
              </a:ext>
            </a:extLst>
          </p:cNvPr>
          <p:cNvSpPr/>
          <p:nvPr/>
        </p:nvSpPr>
        <p:spPr>
          <a:xfrm>
            <a:off x="4840357" y="2286000"/>
            <a:ext cx="2514600" cy="2216426"/>
          </a:xfrm>
          <a:custGeom>
            <a:avLst/>
            <a:gdLst>
              <a:gd name="connsiteX0" fmla="*/ 0 w 2514600"/>
              <a:gd name="connsiteY0" fmla="*/ 0 h 2216426"/>
              <a:gd name="connsiteX1" fmla="*/ 1719469 w 2514600"/>
              <a:gd name="connsiteY1" fmla="*/ 735496 h 2216426"/>
              <a:gd name="connsiteX2" fmla="*/ 2514600 w 2514600"/>
              <a:gd name="connsiteY2" fmla="*/ 2216426 h 221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216426">
                <a:moveTo>
                  <a:pt x="0" y="0"/>
                </a:moveTo>
                <a:cubicBezTo>
                  <a:pt x="650184" y="183046"/>
                  <a:pt x="1300369" y="366092"/>
                  <a:pt x="1719469" y="735496"/>
                </a:cubicBezTo>
                <a:cubicBezTo>
                  <a:pt x="2138569" y="1104900"/>
                  <a:pt x="2326584" y="1660663"/>
                  <a:pt x="2514600" y="221642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6B3EB3D-DD06-4E2F-B940-EE9A0B9EE2F8}"/>
              </a:ext>
            </a:extLst>
          </p:cNvPr>
          <p:cNvSpPr/>
          <p:nvPr/>
        </p:nvSpPr>
        <p:spPr>
          <a:xfrm>
            <a:off x="4015409" y="2186609"/>
            <a:ext cx="3637721" cy="1967948"/>
          </a:xfrm>
          <a:custGeom>
            <a:avLst/>
            <a:gdLst>
              <a:gd name="connsiteX0" fmla="*/ 3637721 w 3637721"/>
              <a:gd name="connsiteY0" fmla="*/ 0 h 1967948"/>
              <a:gd name="connsiteX1" fmla="*/ 1053548 w 3637721"/>
              <a:gd name="connsiteY1" fmla="*/ 735495 h 1967948"/>
              <a:gd name="connsiteX2" fmla="*/ 0 w 3637721"/>
              <a:gd name="connsiteY2" fmla="*/ 1967948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7721" h="1967948">
                <a:moveTo>
                  <a:pt x="3637721" y="0"/>
                </a:moveTo>
                <a:cubicBezTo>
                  <a:pt x="2648778" y="203752"/>
                  <a:pt x="1659835" y="407504"/>
                  <a:pt x="1053548" y="735495"/>
                </a:cubicBezTo>
                <a:cubicBezTo>
                  <a:pt x="447261" y="1063486"/>
                  <a:pt x="223630" y="1515717"/>
                  <a:pt x="0" y="196794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25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8</cp:revision>
  <dcterms:created xsi:type="dcterms:W3CDTF">2020-08-14T02:46:21Z</dcterms:created>
  <dcterms:modified xsi:type="dcterms:W3CDTF">2025-04-05T21:29:23Z</dcterms:modified>
</cp:coreProperties>
</file>