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4" r:id="rId3"/>
    <p:sldId id="284" r:id="rId4"/>
    <p:sldId id="265" r:id="rId5"/>
    <p:sldId id="28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EF7"/>
    <a:srgbClr val="F9F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95" d="100"/>
          <a:sy n="95" d="100"/>
        </p:scale>
        <p:origin x="5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4BE8D-7578-4AC3-9BDE-2419A9E8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7C5F7-1CD5-4D41-82E4-DD361C4AF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B1CEE-6EF4-450E-A64A-7FE5B999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77223-18C8-4987-A757-5D6F02E86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05858-63D7-470F-8011-B82C8A680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7F2DE-AB0C-41CA-BE93-F9C35A98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13426B-3448-4EBA-ACCC-D82234D62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1BA38-3A51-4F4F-8E72-7A908ADC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22451-8DD7-4C69-A5B4-731112AFD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7251A-DC33-4D96-93F5-5922B5D6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4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38B95D-10E9-4D60-A63C-902C797360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7EFEE-0FDD-4970-968C-06D0A77DD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708D8-C576-4E99-AA55-D213D17AA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AF7C1-BEE1-47E1-B8EF-D0D90AD6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237BB-82DD-4357-9B5D-663C5B6F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9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C011B-5F9B-40A7-9773-B2F4BA94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6FA97-DCAE-4C2E-88EF-385B9265C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22510-1899-4AF4-9C4C-066D04B78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7C35D-86FD-486E-A79E-4FC7A3F8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EC6C5-A3E1-42A8-B329-7DB73F75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6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3676B-BB60-447C-89A4-E292F627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ABCE1-EE8E-44BB-9CA7-D34553730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8EF37-EBFB-4599-8604-B7C93EF07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A4668-0EAF-4112-9868-4498B184C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DBB40-D838-4DA4-8C37-42DC58D1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3E8B1-BC33-434B-BBC2-6817076C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5B816-9F41-4752-801B-B68774579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6EAEC-AA42-4830-AB93-AD8C9CF35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3E00A-AAF3-4695-A834-B17AA6F99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DD70C-1933-4A2F-B729-DC1F5658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C7144-64F9-48F6-A287-4942635A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4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840E4-48D0-4E1B-89C5-9DB3362A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A8314-CEBE-4E82-8B44-A761DE13A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05312-D6BE-43AE-B740-B4D87C534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BCF953-7A55-4FBC-9CE7-688C6E7C7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7F71C-A706-4AB9-ACF8-BB03D59AA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D71E9A-CAEB-4118-B2D5-7AD2443F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C6DABC-77DB-4AFD-9752-F849083A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184602-7414-46EC-81CC-FEF98495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8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4D6FC-5012-4F76-A812-BE443272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B7750-C53B-4C9D-8167-C8B9368B2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D23FF3-2D38-4CD4-A1F4-ED2B6A84C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26FA1-257F-4739-B34B-C5C2DC9CA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8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A2997D-08C0-43E0-B595-6AEF4C0E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15734-CD76-4E7F-8BE4-4DE04663D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69C6C-3B23-4308-B3A2-B1A67314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0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B17A5-9A3A-466A-920C-EC3BE973E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40FC1-193C-49B7-A0E6-9696633FB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868EC-641E-45E5-9A92-8FE86DE3B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1D3BE-3AF2-4BE8-A6C8-E3ADC4E4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2DB40-DD3B-408B-8B50-A5DD93C3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E58C2-CE27-4CA4-8D7C-F75B2313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BE0B-9683-4118-B127-54182A97A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EFB32F-92C8-4EB3-B098-E11DF1A4B8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20CE0-1797-4487-A9A5-B86D020FC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5C94A-B86A-4760-A732-FB7D83D4D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EF2AC-FDDE-4E88-874F-3A2208FF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17E34-5BBB-4D5B-AE1B-77482CC8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18CA03-608C-4736-9F06-84FA421E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8BE2D-262C-48AD-B80B-C91B2B243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45072-1EB6-4EE9-979A-C99439DBD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99CE8-07C3-48C2-B9BB-FA0DBCBB7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704B4-EA2A-4F67-A7F0-C34771979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17A2F0-6F5F-4F91-B245-CDD20D175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r="8046" b="75362"/>
          <a:stretch/>
        </p:blipFill>
        <p:spPr>
          <a:xfrm>
            <a:off x="1133060" y="944217"/>
            <a:ext cx="9581323" cy="39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47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FE3F54-7117-4AD4-A1F1-E5AEBBD307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t="13099" r="5879" b="44375"/>
          <a:stretch/>
        </p:blipFill>
        <p:spPr>
          <a:xfrm>
            <a:off x="2069431" y="77002"/>
            <a:ext cx="9323827" cy="6554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6753A4-FAAB-4439-9125-069F33BB12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5170" r="61378" b="86689"/>
          <a:stretch/>
        </p:blipFill>
        <p:spPr>
          <a:xfrm>
            <a:off x="0" y="77002"/>
            <a:ext cx="1980649" cy="7411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A44B48-A982-4AE5-8FDF-4526879D416D}"/>
              </a:ext>
            </a:extLst>
          </p:cNvPr>
          <p:cNvSpPr/>
          <p:nvPr/>
        </p:nvSpPr>
        <p:spPr>
          <a:xfrm>
            <a:off x="8032705" y="2668595"/>
            <a:ext cx="520862" cy="53243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3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604EF6-99B0-4E09-B869-1850D9768047}"/>
              </a:ext>
            </a:extLst>
          </p:cNvPr>
          <p:cNvSpPr/>
          <p:nvPr/>
        </p:nvSpPr>
        <p:spPr>
          <a:xfrm>
            <a:off x="9567866" y="2666877"/>
            <a:ext cx="520862" cy="53243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6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07888B-CB55-40DC-83CA-6742811736AE}"/>
              </a:ext>
            </a:extLst>
          </p:cNvPr>
          <p:cNvSpPr/>
          <p:nvPr/>
        </p:nvSpPr>
        <p:spPr>
          <a:xfrm>
            <a:off x="8195044" y="4212473"/>
            <a:ext cx="520862" cy="53243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5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9643FB-D991-4516-BEB1-482618A7096C}"/>
              </a:ext>
            </a:extLst>
          </p:cNvPr>
          <p:cNvSpPr/>
          <p:nvPr/>
        </p:nvSpPr>
        <p:spPr>
          <a:xfrm>
            <a:off x="9690449" y="4210755"/>
            <a:ext cx="520862" cy="53243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9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9394CD-9718-46EC-9A11-260CB6F8A8DF}"/>
              </a:ext>
            </a:extLst>
          </p:cNvPr>
          <p:cNvSpPr/>
          <p:nvPr/>
        </p:nvSpPr>
        <p:spPr>
          <a:xfrm>
            <a:off x="8185105" y="5830661"/>
            <a:ext cx="520862" cy="53243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6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A4FBE0-6C78-4658-9845-F889BAB4D326}"/>
              </a:ext>
            </a:extLst>
          </p:cNvPr>
          <p:cNvSpPr/>
          <p:nvPr/>
        </p:nvSpPr>
        <p:spPr>
          <a:xfrm>
            <a:off x="9720266" y="5828943"/>
            <a:ext cx="520862" cy="53243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6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A0B1FE-D36C-4D4E-9AEC-9E04A61A3DCD}"/>
              </a:ext>
            </a:extLst>
          </p:cNvPr>
          <p:cNvSpPr/>
          <p:nvPr/>
        </p:nvSpPr>
        <p:spPr>
          <a:xfrm>
            <a:off x="7061983" y="4210755"/>
            <a:ext cx="560618" cy="53071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59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B67C2E-C5EB-4D17-BFAE-7C81F60FB753}"/>
              </a:ext>
            </a:extLst>
          </p:cNvPr>
          <p:cNvSpPr/>
          <p:nvPr/>
        </p:nvSpPr>
        <p:spPr>
          <a:xfrm>
            <a:off x="7032975" y="5813850"/>
            <a:ext cx="589626" cy="53071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66</a:t>
            </a:r>
            <a:endParaRPr lang="en-US" sz="1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7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FE3F54-7117-4AD4-A1F1-E5AEBBD307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" t="58747" r="10460" b="8968"/>
          <a:stretch/>
        </p:blipFill>
        <p:spPr>
          <a:xfrm>
            <a:off x="1980649" y="77002"/>
            <a:ext cx="10247722" cy="57462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6753A4-FAAB-4439-9125-069F33BB12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5170" r="61378" b="86689"/>
          <a:stretch/>
        </p:blipFill>
        <p:spPr>
          <a:xfrm>
            <a:off x="0" y="77002"/>
            <a:ext cx="1980649" cy="7411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7F8823-8B38-4F5A-9C08-3AA6B0676786}"/>
              </a:ext>
            </a:extLst>
          </p:cNvPr>
          <p:cNvSpPr/>
          <p:nvPr/>
        </p:nvSpPr>
        <p:spPr>
          <a:xfrm>
            <a:off x="4851133" y="77002"/>
            <a:ext cx="4494998" cy="827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6647C9-F266-4775-A611-DB922E07DDCE}"/>
              </a:ext>
            </a:extLst>
          </p:cNvPr>
          <p:cNvSpPr/>
          <p:nvPr/>
        </p:nvSpPr>
        <p:spPr>
          <a:xfrm>
            <a:off x="7546569" y="1974114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5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435DCF-441B-4297-816A-7E960B9BDB58}"/>
              </a:ext>
            </a:extLst>
          </p:cNvPr>
          <p:cNvSpPr/>
          <p:nvPr/>
        </p:nvSpPr>
        <p:spPr>
          <a:xfrm>
            <a:off x="9311406" y="1952896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7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AA0CD3-4440-4AAD-A71B-9E16DFF523CC}"/>
              </a:ext>
            </a:extLst>
          </p:cNvPr>
          <p:cNvSpPr/>
          <p:nvPr/>
        </p:nvSpPr>
        <p:spPr>
          <a:xfrm>
            <a:off x="7803143" y="4500117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6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A0FCB4-0504-41AB-B028-D4BD4ABEC514}"/>
              </a:ext>
            </a:extLst>
          </p:cNvPr>
          <p:cNvSpPr/>
          <p:nvPr/>
        </p:nvSpPr>
        <p:spPr>
          <a:xfrm>
            <a:off x="9567980" y="4478899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7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B1502E-EA29-40B0-8CD4-7F46D713542C}"/>
              </a:ext>
            </a:extLst>
          </p:cNvPr>
          <p:cNvSpPr/>
          <p:nvPr/>
        </p:nvSpPr>
        <p:spPr>
          <a:xfrm>
            <a:off x="6496624" y="4478899"/>
            <a:ext cx="602008" cy="615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</a:rPr>
              <a:t>6</a:t>
            </a:r>
            <a:endParaRPr lang="en-US" sz="1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2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F6023C-F595-410B-A9F5-16EBA6AF49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t="6561" r="7973" b="37299"/>
          <a:stretch/>
        </p:blipFill>
        <p:spPr>
          <a:xfrm>
            <a:off x="2252312" y="77002"/>
            <a:ext cx="7074568" cy="6786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37E2DF-EFAC-4311-BF33-01A229E544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5170" r="61378" b="86689"/>
          <a:stretch/>
        </p:blipFill>
        <p:spPr>
          <a:xfrm>
            <a:off x="0" y="77002"/>
            <a:ext cx="1980649" cy="74114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A7272FB-EB4D-4A57-A714-B46E650DD67A}"/>
              </a:ext>
            </a:extLst>
          </p:cNvPr>
          <p:cNvSpPr/>
          <p:nvPr/>
        </p:nvSpPr>
        <p:spPr>
          <a:xfrm>
            <a:off x="4560425" y="1111330"/>
            <a:ext cx="2511707" cy="3217602"/>
          </a:xfrm>
          <a:custGeom>
            <a:avLst/>
            <a:gdLst>
              <a:gd name="connsiteX0" fmla="*/ 0 w 2511707"/>
              <a:gd name="connsiteY0" fmla="*/ 1736042 h 3217602"/>
              <a:gd name="connsiteX1" fmla="*/ 902826 w 2511707"/>
              <a:gd name="connsiteY1" fmla="*/ 370229 h 3217602"/>
              <a:gd name="connsiteX2" fmla="*/ 1666755 w 2511707"/>
              <a:gd name="connsiteY2" fmla="*/ 231333 h 3217602"/>
              <a:gd name="connsiteX3" fmla="*/ 2511707 w 2511707"/>
              <a:gd name="connsiteY3" fmla="*/ 3217602 h 321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1707" h="3217602">
                <a:moveTo>
                  <a:pt x="0" y="1736042"/>
                </a:moveTo>
                <a:cubicBezTo>
                  <a:pt x="312517" y="1178528"/>
                  <a:pt x="625034" y="621014"/>
                  <a:pt x="902826" y="370229"/>
                </a:cubicBezTo>
                <a:cubicBezTo>
                  <a:pt x="1180619" y="119444"/>
                  <a:pt x="1398608" y="-243229"/>
                  <a:pt x="1666755" y="231333"/>
                </a:cubicBezTo>
                <a:cubicBezTo>
                  <a:pt x="1934902" y="705895"/>
                  <a:pt x="2223304" y="1961748"/>
                  <a:pt x="2511707" y="321760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D2E8D61-4A29-46D7-8BD5-BFAC88853AAF}"/>
              </a:ext>
            </a:extLst>
          </p:cNvPr>
          <p:cNvSpPr/>
          <p:nvPr/>
        </p:nvSpPr>
        <p:spPr>
          <a:xfrm>
            <a:off x="4595149" y="2905246"/>
            <a:ext cx="2430684" cy="1460297"/>
          </a:xfrm>
          <a:custGeom>
            <a:avLst/>
            <a:gdLst>
              <a:gd name="connsiteX0" fmla="*/ 0 w 2430684"/>
              <a:gd name="connsiteY0" fmla="*/ 1412111 h 1460297"/>
              <a:gd name="connsiteX1" fmla="*/ 902826 w 2430684"/>
              <a:gd name="connsiteY1" fmla="*/ 1377387 h 1460297"/>
              <a:gd name="connsiteX2" fmla="*/ 1701479 w 2430684"/>
              <a:gd name="connsiteY2" fmla="*/ 1354238 h 1460297"/>
              <a:gd name="connsiteX3" fmla="*/ 2430684 w 2430684"/>
              <a:gd name="connsiteY3" fmla="*/ 0 h 146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684" h="1460297">
                <a:moveTo>
                  <a:pt x="0" y="1412111"/>
                </a:moveTo>
                <a:lnTo>
                  <a:pt x="902826" y="1377387"/>
                </a:lnTo>
                <a:cubicBezTo>
                  <a:pt x="1186406" y="1367742"/>
                  <a:pt x="1446836" y="1583803"/>
                  <a:pt x="1701479" y="1354238"/>
                </a:cubicBezTo>
                <a:cubicBezTo>
                  <a:pt x="1956122" y="1124673"/>
                  <a:pt x="2193403" y="562336"/>
                  <a:pt x="2430684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805E0AB-B426-4479-BE64-1301C96A7345}"/>
              </a:ext>
            </a:extLst>
          </p:cNvPr>
          <p:cNvSpPr/>
          <p:nvPr/>
        </p:nvSpPr>
        <p:spPr>
          <a:xfrm>
            <a:off x="4514127" y="1481559"/>
            <a:ext cx="2558005" cy="4352082"/>
          </a:xfrm>
          <a:custGeom>
            <a:avLst/>
            <a:gdLst>
              <a:gd name="connsiteX0" fmla="*/ 0 w 2558005"/>
              <a:gd name="connsiteY0" fmla="*/ 4352082 h 4352082"/>
              <a:gd name="connsiteX1" fmla="*/ 937549 w 2558005"/>
              <a:gd name="connsiteY1" fmla="*/ 1400537 h 4352082"/>
              <a:gd name="connsiteX2" fmla="*/ 1817225 w 2558005"/>
              <a:gd name="connsiteY2" fmla="*/ 1331089 h 4352082"/>
              <a:gd name="connsiteX3" fmla="*/ 2558005 w 2558005"/>
              <a:gd name="connsiteY3" fmla="*/ 0 h 435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8005" h="4352082">
                <a:moveTo>
                  <a:pt x="0" y="4352082"/>
                </a:moveTo>
                <a:cubicBezTo>
                  <a:pt x="317339" y="3128059"/>
                  <a:pt x="634678" y="1904036"/>
                  <a:pt x="937549" y="1400537"/>
                </a:cubicBezTo>
                <a:cubicBezTo>
                  <a:pt x="1240420" y="897038"/>
                  <a:pt x="1547149" y="1564512"/>
                  <a:pt x="1817225" y="1331089"/>
                </a:cubicBezTo>
                <a:cubicBezTo>
                  <a:pt x="2087301" y="1097666"/>
                  <a:pt x="2322653" y="548833"/>
                  <a:pt x="2558005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7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F6023C-F595-410B-A9F5-16EBA6AF49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t="62374" r="9769" b="8394"/>
          <a:stretch/>
        </p:blipFill>
        <p:spPr>
          <a:xfrm>
            <a:off x="771381" y="1331844"/>
            <a:ext cx="10367516" cy="5178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37E2DF-EFAC-4311-BF33-01A229E544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5170" r="61378" b="86689"/>
          <a:stretch/>
        </p:blipFill>
        <p:spPr>
          <a:xfrm>
            <a:off x="0" y="77002"/>
            <a:ext cx="1980649" cy="74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39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13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MAIHUNG</cp:lastModifiedBy>
  <cp:revision>8</cp:revision>
  <dcterms:created xsi:type="dcterms:W3CDTF">2020-08-14T02:46:21Z</dcterms:created>
  <dcterms:modified xsi:type="dcterms:W3CDTF">2025-04-05T21:30:18Z</dcterms:modified>
</cp:coreProperties>
</file>