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7" r:id="rId3"/>
    <p:sldMasterId id="2147483713" r:id="rId4"/>
    <p:sldMasterId id="2147483726" r:id="rId5"/>
    <p:sldMasterId id="2147483738" r:id="rId6"/>
    <p:sldMasterId id="2147483750" r:id="rId7"/>
    <p:sldMasterId id="2147483764" r:id="rId8"/>
  </p:sldMasterIdLst>
  <p:notesMasterIdLst>
    <p:notesMasterId r:id="rId27"/>
  </p:notesMasterIdLst>
  <p:sldIdLst>
    <p:sldId id="262" r:id="rId9"/>
    <p:sldId id="567" r:id="rId10"/>
    <p:sldId id="613" r:id="rId11"/>
    <p:sldId id="288" r:id="rId12"/>
    <p:sldId id="607" r:id="rId13"/>
    <p:sldId id="265" r:id="rId14"/>
    <p:sldId id="570" r:id="rId15"/>
    <p:sldId id="609" r:id="rId16"/>
    <p:sldId id="571" r:id="rId17"/>
    <p:sldId id="362" r:id="rId18"/>
    <p:sldId id="588" r:id="rId19"/>
    <p:sldId id="585" r:id="rId20"/>
    <p:sldId id="586" r:id="rId21"/>
    <p:sldId id="587" r:id="rId22"/>
    <p:sldId id="589" r:id="rId23"/>
    <p:sldId id="375" r:id="rId24"/>
    <p:sldId id="268" r:id="rId25"/>
    <p:sldId id="59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A5F"/>
    <a:srgbClr val="18065A"/>
    <a:srgbClr val="6CF4BD"/>
    <a:srgbClr val="D94A47"/>
    <a:srgbClr val="FC8604"/>
    <a:srgbClr val="D7A529"/>
    <a:srgbClr val="A1DE82"/>
    <a:srgbClr val="2A1074"/>
    <a:srgbClr val="A66286"/>
    <a:srgbClr val="CA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84929" autoAdjust="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36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9910" y="417745"/>
            <a:ext cx="1481083" cy="1335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DEBB13-8BC4-448E-8ACA-AF0AEA06F933}"/>
              </a:ext>
            </a:extLst>
          </p:cNvPr>
          <p:cNvSpPr txBox="1"/>
          <p:nvPr/>
        </p:nvSpPr>
        <p:spPr>
          <a:xfrm>
            <a:off x="4014855" y="225548"/>
            <a:ext cx="396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endParaRPr lang="en-US" sz="3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C477C68-BF76-4A34-AC52-4E4948A67FEB}"/>
              </a:ext>
            </a:extLst>
          </p:cNvPr>
          <p:cNvSpPr/>
          <p:nvPr/>
        </p:nvSpPr>
        <p:spPr>
          <a:xfrm>
            <a:off x="3339524" y="2157831"/>
            <a:ext cx="3427036" cy="762000"/>
          </a:xfrm>
          <a:prstGeom prst="roundRect">
            <a:avLst/>
          </a:prstGeom>
          <a:solidFill>
            <a:srgbClr val="AA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rối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rít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4E819CEB-F182-4F98-B5D1-C70F169CE048}"/>
              </a:ext>
            </a:extLst>
          </p:cNvPr>
          <p:cNvSpPr/>
          <p:nvPr/>
        </p:nvSpPr>
        <p:spPr>
          <a:xfrm>
            <a:off x="3899140" y="3168178"/>
            <a:ext cx="3427036" cy="813317"/>
          </a:xfrm>
          <a:prstGeom prst="roundRect">
            <a:avLst/>
          </a:prstGeom>
          <a:solidFill>
            <a:srgbClr val="FB04B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ríu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rít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15E5CCB7-7AE6-4147-80DD-1E80DF7572E3}"/>
              </a:ext>
            </a:extLst>
          </p:cNvPr>
          <p:cNvSpPr/>
          <p:nvPr/>
        </p:nvSpPr>
        <p:spPr>
          <a:xfrm>
            <a:off x="4248151" y="4306589"/>
            <a:ext cx="3608280" cy="730952"/>
          </a:xfrm>
          <a:prstGeom prst="roundRect">
            <a:avLst/>
          </a:prstGeom>
          <a:solidFill>
            <a:srgbClr val="FFAA0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níu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7EDC487C-F908-4623-9CCD-14D3D0DB9DE9}"/>
              </a:ext>
            </a:extLst>
          </p:cNvPr>
          <p:cNvSpPr/>
          <p:nvPr/>
        </p:nvSpPr>
        <p:spPr>
          <a:xfrm>
            <a:off x="4731903" y="5303863"/>
            <a:ext cx="3684699" cy="762000"/>
          </a:xfrm>
          <a:prstGeom prst="roundRect">
            <a:avLst/>
          </a:prstGeom>
          <a:solidFill>
            <a:srgbClr val="AAFF0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dậy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6F3ED023-0032-4A24-949F-69A608BD18BC}"/>
              </a:ext>
            </a:extLst>
          </p:cNvPr>
          <p:cNvSpPr/>
          <p:nvPr/>
        </p:nvSpPr>
        <p:spPr>
          <a:xfrm>
            <a:off x="3079631" y="1255951"/>
            <a:ext cx="3304544" cy="719687"/>
          </a:xfrm>
          <a:prstGeom prst="roundRect">
            <a:avLst/>
          </a:prstGeom>
          <a:solidFill>
            <a:srgbClr val="FFAA0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loáng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526D3-876A-4CB0-8E74-C574D4F4B015}"/>
              </a:ext>
            </a:extLst>
          </p:cNvPr>
          <p:cNvSpPr/>
          <p:nvPr/>
        </p:nvSpPr>
        <p:spPr>
          <a:xfrm>
            <a:off x="2501660" y="1192513"/>
            <a:ext cx="837864" cy="840573"/>
          </a:xfrm>
          <a:prstGeom prst="ellipse">
            <a:avLst/>
          </a:prstGeom>
          <a:solidFill>
            <a:srgbClr val="FB04B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2D385E-776B-4AB6-95CC-2F3727B75019}"/>
              </a:ext>
            </a:extLst>
          </p:cNvPr>
          <p:cNvSpPr/>
          <p:nvPr/>
        </p:nvSpPr>
        <p:spPr>
          <a:xfrm>
            <a:off x="2820837" y="2236404"/>
            <a:ext cx="878517" cy="753045"/>
          </a:xfrm>
          <a:prstGeom prst="ellipse">
            <a:avLst/>
          </a:prstGeom>
          <a:solidFill>
            <a:srgbClr val="FFAA0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32E4D-095C-4C4B-B1EE-7F2278567EB6}"/>
              </a:ext>
            </a:extLst>
          </p:cNvPr>
          <p:cNvSpPr/>
          <p:nvPr/>
        </p:nvSpPr>
        <p:spPr>
          <a:xfrm>
            <a:off x="3256681" y="3171722"/>
            <a:ext cx="885347" cy="831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11654D-6395-464D-A218-35681394B696}"/>
              </a:ext>
            </a:extLst>
          </p:cNvPr>
          <p:cNvSpPr/>
          <p:nvPr/>
        </p:nvSpPr>
        <p:spPr>
          <a:xfrm>
            <a:off x="3545457" y="4242457"/>
            <a:ext cx="938796" cy="809331"/>
          </a:xfrm>
          <a:prstGeom prst="ellipse">
            <a:avLst/>
          </a:prstGeom>
          <a:solidFill>
            <a:srgbClr val="FB04B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022CC7-5575-46DB-BF13-22FEC4FC66BD}"/>
              </a:ext>
            </a:extLst>
          </p:cNvPr>
          <p:cNvSpPr/>
          <p:nvPr/>
        </p:nvSpPr>
        <p:spPr>
          <a:xfrm>
            <a:off x="4175755" y="5289433"/>
            <a:ext cx="876300" cy="838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7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DBA035-8B74-4851-97AA-EB784E826AE8}"/>
              </a:ext>
            </a:extLst>
          </p:cNvPr>
          <p:cNvSpPr/>
          <p:nvPr/>
        </p:nvSpPr>
        <p:spPr>
          <a:xfrm>
            <a:off x="295346" y="4474099"/>
            <a:ext cx="11601304" cy="1910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67AF7-F95C-4021-A655-B312CAF95730}"/>
              </a:ext>
            </a:extLst>
          </p:cNvPr>
          <p:cNvSpPr/>
          <p:nvPr/>
        </p:nvSpPr>
        <p:spPr>
          <a:xfrm>
            <a:off x="295347" y="2539384"/>
            <a:ext cx="11601303" cy="17517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E37E3-496C-4E18-B5FA-F731C0945F57}"/>
              </a:ext>
            </a:extLst>
          </p:cNvPr>
          <p:cNvSpPr/>
          <p:nvPr/>
        </p:nvSpPr>
        <p:spPr>
          <a:xfrm>
            <a:off x="295348" y="711231"/>
            <a:ext cx="11601302" cy="1686499"/>
          </a:xfrm>
          <a:prstGeom prst="rect">
            <a:avLst/>
          </a:prstGeom>
          <a:solidFill>
            <a:srgbClr val="A1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-2899"/>
            <a:ext cx="781396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347" y="669003"/>
            <a:ext cx="11601303" cy="553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451" y="158111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20C7C-FB4F-4130-95AD-85271652509E}"/>
              </a:ext>
            </a:extLst>
          </p:cNvPr>
          <p:cNvSpPr txBox="1"/>
          <p:nvPr/>
        </p:nvSpPr>
        <p:spPr>
          <a:xfrm>
            <a:off x="9851719" y="5919748"/>
            <a:ext cx="17528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.VnArial" panose="020B72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51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FE37E3-496C-4E18-B5FA-F731C0945F57}"/>
              </a:ext>
            </a:extLst>
          </p:cNvPr>
          <p:cNvSpPr/>
          <p:nvPr/>
        </p:nvSpPr>
        <p:spPr>
          <a:xfrm>
            <a:off x="295349" y="1562786"/>
            <a:ext cx="11601302" cy="2959338"/>
          </a:xfrm>
          <a:prstGeom prst="rect">
            <a:avLst/>
          </a:prstGeom>
          <a:solidFill>
            <a:srgbClr val="A1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-2899"/>
            <a:ext cx="781396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698" y="1580289"/>
            <a:ext cx="11601303" cy="280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091" y="516662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685CF-5ACA-48D0-9983-F43D5C43685A}"/>
              </a:ext>
            </a:extLst>
          </p:cNvPr>
          <p:cNvCxnSpPr>
            <a:cxnSpLocks/>
          </p:cNvCxnSpPr>
          <p:nvPr/>
        </p:nvCxnSpPr>
        <p:spPr>
          <a:xfrm>
            <a:off x="6129250" y="4320957"/>
            <a:ext cx="4714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45DFD8-E49E-4438-83C2-36E679BB7E56}"/>
              </a:ext>
            </a:extLst>
          </p:cNvPr>
          <p:cNvSpPr txBox="1"/>
          <p:nvPr/>
        </p:nvSpPr>
        <p:spPr>
          <a:xfrm>
            <a:off x="9858895" y="309211"/>
            <a:ext cx="201168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Đọc </a:t>
            </a:r>
            <a:r>
              <a:rPr lang="en-US" sz="2400" dirty="0" err="1"/>
              <a:t>đoạn</a:t>
            </a:r>
            <a:r>
              <a:rPr lang="en-US" sz="24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421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167AF7-F95C-4021-A655-B312CAF95730}"/>
              </a:ext>
            </a:extLst>
          </p:cNvPr>
          <p:cNvSpPr/>
          <p:nvPr/>
        </p:nvSpPr>
        <p:spPr>
          <a:xfrm>
            <a:off x="390698" y="1100078"/>
            <a:ext cx="11489331" cy="29743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-2899"/>
            <a:ext cx="781396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971" y="1102656"/>
            <a:ext cx="1157522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ra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5704" y="274486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449A79-4C0F-4086-AE8E-396AFC69911E}"/>
              </a:ext>
            </a:extLst>
          </p:cNvPr>
          <p:cNvSpPr/>
          <p:nvPr/>
        </p:nvSpPr>
        <p:spPr>
          <a:xfrm>
            <a:off x="637764" y="4440176"/>
            <a:ext cx="10817817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UTM Avo" panose="02040603050506020204" pitchFamily="18" charset="0"/>
              </a:rPr>
              <a:t>     Nhưng vừa đến cổng trường, tôi đã thấy mấy bạn cùng lớp đang ríu rít nói cười ở trong sân. </a:t>
            </a:r>
            <a:endParaRPr lang="vi-VN" sz="32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EEF448-78B2-4293-A7CB-EBC0F6D97233}"/>
              </a:ext>
            </a:extLst>
          </p:cNvPr>
          <p:cNvSpPr/>
          <p:nvPr/>
        </p:nvSpPr>
        <p:spPr>
          <a:xfrm>
            <a:off x="660674" y="485588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2A9E34-4354-430A-BE3C-162B7DE4E9ED}"/>
              </a:ext>
            </a:extLst>
          </p:cNvPr>
          <p:cNvCxnSpPr/>
          <p:nvPr/>
        </p:nvCxnSpPr>
        <p:spPr>
          <a:xfrm flipH="1">
            <a:off x="6170211" y="4623566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40259C-FF2E-4618-B5E4-C8B2F770E73D}"/>
              </a:ext>
            </a:extLst>
          </p:cNvPr>
          <p:cNvCxnSpPr/>
          <p:nvPr/>
        </p:nvCxnSpPr>
        <p:spPr>
          <a:xfrm flipH="1">
            <a:off x="11313558" y="4677876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1C2454-59C4-4563-BCF1-BAF9CE15B5E5}"/>
              </a:ext>
            </a:extLst>
          </p:cNvPr>
          <p:cNvCxnSpPr/>
          <p:nvPr/>
        </p:nvCxnSpPr>
        <p:spPr>
          <a:xfrm flipH="1">
            <a:off x="4096761" y="5373416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F14459-2A8D-4419-BBC8-7EB4BD81EB76}"/>
              </a:ext>
            </a:extLst>
          </p:cNvPr>
          <p:cNvCxnSpPr/>
          <p:nvPr/>
        </p:nvCxnSpPr>
        <p:spPr>
          <a:xfrm flipH="1">
            <a:off x="8747157" y="1758441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44A44-D788-4FC3-A230-7026EDB41F6C}"/>
              </a:ext>
            </a:extLst>
          </p:cNvPr>
          <p:cNvCxnSpPr/>
          <p:nvPr/>
        </p:nvCxnSpPr>
        <p:spPr>
          <a:xfrm flipH="1">
            <a:off x="2446110" y="2478830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83FC0A-07EB-4CB9-8E00-174C57110264}"/>
              </a:ext>
            </a:extLst>
          </p:cNvPr>
          <p:cNvCxnSpPr/>
          <p:nvPr/>
        </p:nvCxnSpPr>
        <p:spPr>
          <a:xfrm flipH="1">
            <a:off x="5704699" y="2451444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DAE730-B14C-4FA4-BD09-D7C312CE5596}"/>
              </a:ext>
            </a:extLst>
          </p:cNvPr>
          <p:cNvSpPr txBox="1"/>
          <p:nvPr/>
        </p:nvSpPr>
        <p:spPr>
          <a:xfrm>
            <a:off x="9858895" y="309211"/>
            <a:ext cx="201168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Đọc </a:t>
            </a:r>
            <a:r>
              <a:rPr lang="en-US" sz="2400" dirty="0" err="1"/>
              <a:t>đoạn</a:t>
            </a:r>
            <a:r>
              <a:rPr lang="en-US" sz="24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986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DBA035-8B74-4851-97AA-EB784E826AE8}"/>
              </a:ext>
            </a:extLst>
          </p:cNvPr>
          <p:cNvSpPr/>
          <p:nvPr/>
        </p:nvSpPr>
        <p:spPr>
          <a:xfrm>
            <a:off x="295346" y="1334027"/>
            <a:ext cx="11601304" cy="29553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-2899"/>
            <a:ext cx="781396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347" y="1334027"/>
            <a:ext cx="11601303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2084" y="553431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20C7C-FB4F-4130-95AD-85271652509E}"/>
              </a:ext>
            </a:extLst>
          </p:cNvPr>
          <p:cNvSpPr txBox="1"/>
          <p:nvPr/>
        </p:nvSpPr>
        <p:spPr>
          <a:xfrm>
            <a:off x="9569086" y="3708411"/>
            <a:ext cx="17528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.VnArial" panose="020B7200000000000000" pitchFamily="34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6D387-7234-4AB6-AADD-432FC7A0881C}"/>
              </a:ext>
            </a:extLst>
          </p:cNvPr>
          <p:cNvSpPr/>
          <p:nvPr/>
        </p:nvSpPr>
        <p:spPr>
          <a:xfrm>
            <a:off x="537652" y="4768900"/>
            <a:ext cx="1081781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UTM Avo" panose="02040603050506020204" pitchFamily="18" charset="0"/>
              </a:rPr>
              <a:t>     Ngay cạnh chúng tôi, mấy em lớp 1 đang rụt rè níu chặt tay bố mẹ, thật giống tôi năm ngoái. </a:t>
            </a:r>
            <a:endParaRPr lang="vi-VN" sz="32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EE9650-9B81-4627-AEE3-FE77058819C2}"/>
              </a:ext>
            </a:extLst>
          </p:cNvPr>
          <p:cNvSpPr/>
          <p:nvPr/>
        </p:nvSpPr>
        <p:spPr>
          <a:xfrm>
            <a:off x="582045" y="5044862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9E64D-CF60-48F9-BF5E-E24D180DC996}"/>
              </a:ext>
            </a:extLst>
          </p:cNvPr>
          <p:cNvCxnSpPr/>
          <p:nvPr/>
        </p:nvCxnSpPr>
        <p:spPr>
          <a:xfrm flipH="1">
            <a:off x="9144840" y="4823645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F925D-13C2-4798-916C-14E35EDD7028}"/>
              </a:ext>
            </a:extLst>
          </p:cNvPr>
          <p:cNvCxnSpPr/>
          <p:nvPr/>
        </p:nvCxnSpPr>
        <p:spPr>
          <a:xfrm flipH="1">
            <a:off x="7085702" y="4847729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EDBA8-7304-4A44-B59E-7A6512CEA7A3}"/>
              </a:ext>
            </a:extLst>
          </p:cNvPr>
          <p:cNvCxnSpPr/>
          <p:nvPr/>
        </p:nvCxnSpPr>
        <p:spPr>
          <a:xfrm flipH="1">
            <a:off x="1774868" y="5600305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D2118C-0BC9-4158-8380-6046649AB13B}"/>
              </a:ext>
            </a:extLst>
          </p:cNvPr>
          <p:cNvCxnSpPr/>
          <p:nvPr/>
        </p:nvCxnSpPr>
        <p:spPr>
          <a:xfrm flipH="1">
            <a:off x="1767266" y="2041673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2E253E-71EF-44CF-AC98-10AC9B2DAE2F}"/>
              </a:ext>
            </a:extLst>
          </p:cNvPr>
          <p:cNvCxnSpPr/>
          <p:nvPr/>
        </p:nvCxnSpPr>
        <p:spPr>
          <a:xfrm flipH="1">
            <a:off x="3598834" y="2036406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2978CE-04FC-44DC-BA2B-9D7BEE941691}"/>
              </a:ext>
            </a:extLst>
          </p:cNvPr>
          <p:cNvCxnSpPr/>
          <p:nvPr/>
        </p:nvCxnSpPr>
        <p:spPr>
          <a:xfrm flipH="1">
            <a:off x="6697536" y="2050949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E4552C-F047-4525-A17E-3A90EE65559E}"/>
              </a:ext>
            </a:extLst>
          </p:cNvPr>
          <p:cNvSpPr txBox="1"/>
          <p:nvPr/>
        </p:nvSpPr>
        <p:spPr>
          <a:xfrm>
            <a:off x="9858895" y="309211"/>
            <a:ext cx="201168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Đọc </a:t>
            </a:r>
            <a:r>
              <a:rPr lang="en-US" sz="2400" dirty="0" err="1"/>
              <a:t>đoạn</a:t>
            </a:r>
            <a:r>
              <a:rPr lang="en-US" sz="2400" dirty="0"/>
              <a:t>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294D80-0C33-4ABC-9CE4-96F01BD3C158}"/>
              </a:ext>
            </a:extLst>
          </p:cNvPr>
          <p:cNvCxnSpPr/>
          <p:nvPr/>
        </p:nvCxnSpPr>
        <p:spPr>
          <a:xfrm flipH="1">
            <a:off x="4564801" y="4913765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3CA8F0-192A-4643-8A2A-510EE905F159}"/>
              </a:ext>
            </a:extLst>
          </p:cNvPr>
          <p:cNvCxnSpPr/>
          <p:nvPr/>
        </p:nvCxnSpPr>
        <p:spPr>
          <a:xfrm flipH="1">
            <a:off x="10772586" y="1395267"/>
            <a:ext cx="184297" cy="627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DBA035-8B74-4851-97AA-EB784E826AE8}"/>
              </a:ext>
            </a:extLst>
          </p:cNvPr>
          <p:cNvSpPr/>
          <p:nvPr/>
        </p:nvSpPr>
        <p:spPr>
          <a:xfrm>
            <a:off x="295346" y="4474099"/>
            <a:ext cx="11601304" cy="1910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67AF7-F95C-4021-A655-B312CAF95730}"/>
              </a:ext>
            </a:extLst>
          </p:cNvPr>
          <p:cNvSpPr/>
          <p:nvPr/>
        </p:nvSpPr>
        <p:spPr>
          <a:xfrm>
            <a:off x="295347" y="2539384"/>
            <a:ext cx="11601303" cy="17517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E37E3-496C-4E18-B5FA-F731C0945F57}"/>
              </a:ext>
            </a:extLst>
          </p:cNvPr>
          <p:cNvSpPr/>
          <p:nvPr/>
        </p:nvSpPr>
        <p:spPr>
          <a:xfrm>
            <a:off x="295348" y="711231"/>
            <a:ext cx="11601302" cy="1686499"/>
          </a:xfrm>
          <a:prstGeom prst="rect">
            <a:avLst/>
          </a:prstGeom>
          <a:solidFill>
            <a:srgbClr val="A1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-2899"/>
            <a:ext cx="781396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347" y="669003"/>
            <a:ext cx="11601303" cy="553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451" y="124861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20C7C-FB4F-4130-95AD-85271652509E}"/>
              </a:ext>
            </a:extLst>
          </p:cNvPr>
          <p:cNvSpPr txBox="1"/>
          <p:nvPr/>
        </p:nvSpPr>
        <p:spPr>
          <a:xfrm>
            <a:off x="9851719" y="5919748"/>
            <a:ext cx="17528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.VnArial" panose="020B7200000000000000" pitchFamily="34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7E733A-5307-43D5-A7BD-F69006AFAFEC}"/>
              </a:ext>
            </a:extLst>
          </p:cNvPr>
          <p:cNvGrpSpPr/>
          <p:nvPr/>
        </p:nvGrpSpPr>
        <p:grpSpPr>
          <a:xfrm>
            <a:off x="3080563" y="6219401"/>
            <a:ext cx="4592181" cy="521467"/>
            <a:chOff x="708943" y="6033135"/>
            <a:chExt cx="5825836" cy="726868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736779CE-5FC7-4BC2-BD1E-7ED65389B85A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9E90E6F1-DA8A-4A03-BF54-BC5535507BD2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7644DA-EA2E-4E46-B11D-ECD7A74B878C}"/>
              </a:ext>
            </a:extLst>
          </p:cNvPr>
          <p:cNvCxnSpPr>
            <a:cxnSpLocks/>
          </p:cNvCxnSpPr>
          <p:nvPr/>
        </p:nvCxnSpPr>
        <p:spPr>
          <a:xfrm flipH="1">
            <a:off x="835948" y="3488786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F52EBF-376E-4BD2-B720-5D727C8257B0}"/>
              </a:ext>
            </a:extLst>
          </p:cNvPr>
          <p:cNvCxnSpPr>
            <a:cxnSpLocks/>
          </p:cNvCxnSpPr>
          <p:nvPr/>
        </p:nvCxnSpPr>
        <p:spPr>
          <a:xfrm flipH="1">
            <a:off x="3804316" y="3435914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E73E1-BCD0-44E0-AC9D-1D4DC2C606AF}"/>
              </a:ext>
            </a:extLst>
          </p:cNvPr>
          <p:cNvCxnSpPr>
            <a:cxnSpLocks/>
          </p:cNvCxnSpPr>
          <p:nvPr/>
        </p:nvCxnSpPr>
        <p:spPr>
          <a:xfrm flipH="1">
            <a:off x="7511168" y="3069632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A4F05E-A78C-41BA-9E5A-EFD17C1FBC82}"/>
              </a:ext>
            </a:extLst>
          </p:cNvPr>
          <p:cNvCxnSpPr>
            <a:cxnSpLocks/>
          </p:cNvCxnSpPr>
          <p:nvPr/>
        </p:nvCxnSpPr>
        <p:spPr>
          <a:xfrm flipH="1">
            <a:off x="9886729" y="4458395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906AA-544E-4D3D-8D31-94A56C45B06D}"/>
              </a:ext>
            </a:extLst>
          </p:cNvPr>
          <p:cNvCxnSpPr>
            <a:cxnSpLocks/>
          </p:cNvCxnSpPr>
          <p:nvPr/>
        </p:nvCxnSpPr>
        <p:spPr>
          <a:xfrm flipH="1">
            <a:off x="546036" y="4835252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3C5851-B1DC-4583-BF3E-F3186BC3A65C}"/>
              </a:ext>
            </a:extLst>
          </p:cNvPr>
          <p:cNvCxnSpPr>
            <a:cxnSpLocks/>
          </p:cNvCxnSpPr>
          <p:nvPr/>
        </p:nvCxnSpPr>
        <p:spPr>
          <a:xfrm flipH="1">
            <a:off x="2224397" y="4874421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ACDE5C-12DF-4FDC-9828-AD47260B0954}"/>
              </a:ext>
            </a:extLst>
          </p:cNvPr>
          <p:cNvCxnSpPr>
            <a:cxnSpLocks/>
          </p:cNvCxnSpPr>
          <p:nvPr/>
        </p:nvCxnSpPr>
        <p:spPr>
          <a:xfrm flipH="1">
            <a:off x="5063387" y="4874421"/>
            <a:ext cx="154306" cy="52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10859623" y="155312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377316" flipH="1">
            <a:off x="-204246" y="4476510"/>
            <a:ext cx="2513253" cy="21585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2367593" y="0"/>
            <a:ext cx="9056106" cy="652380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74995" y="732399"/>
            <a:ext cx="2891535" cy="2315191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48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loáng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rất nhanh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814658" y="3327932"/>
            <a:ext cx="2891535" cy="2315191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8067" y="2318525"/>
                <a:ext cx="1711988" cy="137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nhanh, vượt hẳn lên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38628" y="2030165"/>
            <a:ext cx="3025738" cy="2315192"/>
            <a:chOff x="7480337" y="2246088"/>
            <a:chExt cx="3822654" cy="2315192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1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nắm lấy và kéo lại, kéo xuống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21" y="296138"/>
            <a:ext cx="906780" cy="848360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9995228" y="4376175"/>
            <a:ext cx="2396490" cy="23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107" r="12130" b="-558"/>
          <a:stretch/>
        </p:blipFill>
        <p:spPr>
          <a:xfrm rot="16200000">
            <a:off x="2038677" y="-2196195"/>
            <a:ext cx="8079972" cy="124723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997" y="2299711"/>
            <a:ext cx="3068733" cy="1199072"/>
          </a:xfrm>
          <a:prstGeom prst="ellipse">
            <a:avLst/>
          </a:prstGeom>
          <a:solidFill>
            <a:srgbClr val="00AA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tủm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tỉm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2997" y="3845740"/>
            <a:ext cx="3404218" cy="1188951"/>
          </a:xfrm>
          <a:prstGeom prst="ellipse">
            <a:avLst/>
          </a:prstGeom>
          <a:solidFill>
            <a:srgbClr val="AA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hức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EF26F5-0B28-4D64-B6EA-3F097B0BB1E6}"/>
              </a:ext>
            </a:extLst>
          </p:cNvPr>
          <p:cNvSpPr/>
          <p:nvPr/>
        </p:nvSpPr>
        <p:spPr>
          <a:xfrm>
            <a:off x="119441" y="5320749"/>
            <a:ext cx="3477774" cy="1130059"/>
          </a:xfrm>
          <a:prstGeom prst="ellipse">
            <a:avLst/>
          </a:prstGeom>
          <a:solidFill>
            <a:srgbClr val="FF00A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Rụt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rè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3144" y="5167717"/>
            <a:ext cx="5715000" cy="1120397"/>
          </a:xfrm>
          <a:prstGeom prst="roundRect">
            <a:avLst/>
          </a:prstGeom>
          <a:solidFill>
            <a:srgbClr val="00AA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không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miệng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23144" y="2427455"/>
            <a:ext cx="5715000" cy="1091653"/>
          </a:xfrm>
          <a:prstGeom prst="roundRect">
            <a:avLst/>
          </a:prstGeom>
          <a:solidFill>
            <a:srgbClr val="AA00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chờ</a:t>
            </a:r>
            <a:endParaRPr lang="en-US" sz="2800" dirty="0">
              <a:solidFill>
                <a:schemeClr val="tx1"/>
              </a:solidFill>
              <a:latin typeface="Abadi" panose="020B0604020202020204" pitchFamily="34" charset="0"/>
              <a:cs typeface="Arial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7BFF64C0-4ACC-45D7-9FA9-7C9DA5B5EDDC}"/>
              </a:ext>
            </a:extLst>
          </p:cNvPr>
          <p:cNvSpPr/>
          <p:nvPr/>
        </p:nvSpPr>
        <p:spPr>
          <a:xfrm>
            <a:off x="5623144" y="3811632"/>
            <a:ext cx="5715000" cy="1130061"/>
          </a:xfrm>
          <a:prstGeom prst="roundRect">
            <a:avLst/>
          </a:prstGeom>
          <a:solidFill>
            <a:srgbClr val="FF00A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dè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, không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dạn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104" y="1312573"/>
            <a:ext cx="1618488" cy="603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012384" y="1309030"/>
            <a:ext cx="1618488" cy="603504"/>
          </a:xfrm>
          <a:prstGeom prst="rect">
            <a:avLst/>
          </a:prstGeom>
          <a:solidFill>
            <a:srgbClr val="ED1B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6E6387-D271-4501-89EA-EACF9849A1CC}"/>
              </a:ext>
            </a:extLst>
          </p:cNvPr>
          <p:cNvCxnSpPr>
            <a:stCxn id="8" idx="6"/>
            <a:endCxn id="11" idx="1"/>
          </p:cNvCxnSpPr>
          <p:nvPr/>
        </p:nvCxnSpPr>
        <p:spPr>
          <a:xfrm flipV="1">
            <a:off x="3597215" y="4376663"/>
            <a:ext cx="2025929" cy="1509116"/>
          </a:xfrm>
          <a:prstGeom prst="straightConnector1">
            <a:avLst/>
          </a:prstGeom>
          <a:ln w="57150">
            <a:solidFill>
              <a:srgbClr val="CA3E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AA4AD0-9F28-4F34-8975-403E2766F4DF}"/>
              </a:ext>
            </a:extLst>
          </p:cNvPr>
          <p:cNvCxnSpPr>
            <a:cxnSpLocks/>
          </p:cNvCxnSpPr>
          <p:nvPr/>
        </p:nvCxnSpPr>
        <p:spPr>
          <a:xfrm>
            <a:off x="3278540" y="2877802"/>
            <a:ext cx="2344604" cy="285011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9EC10E-D935-4CDD-AE86-B3465E4F106A}"/>
              </a:ext>
            </a:extLst>
          </p:cNvPr>
          <p:cNvCxnSpPr/>
          <p:nvPr/>
        </p:nvCxnSpPr>
        <p:spPr>
          <a:xfrm flipV="1">
            <a:off x="3568685" y="2978914"/>
            <a:ext cx="2025929" cy="1509116"/>
          </a:xfrm>
          <a:prstGeom prst="straightConnector1">
            <a:avLst/>
          </a:prstGeom>
          <a:ln w="57150">
            <a:solidFill>
              <a:srgbClr val="A66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4F7361-51D7-446C-8878-725A25DD2329}"/>
              </a:ext>
            </a:extLst>
          </p:cNvPr>
          <p:cNvSpPr txBox="1"/>
          <p:nvPr/>
        </p:nvSpPr>
        <p:spPr>
          <a:xfrm>
            <a:off x="192997" y="384855"/>
            <a:ext cx="1036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0895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84"/>
    </mc:Choice>
    <mc:Fallback xmlns="">
      <p:transition advTm="33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29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3275" y="828457"/>
            <a:ext cx="11397287" cy="572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ra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ra, không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dirty="0"/>
              <a:t>( </a:t>
            </a:r>
            <a:r>
              <a:rPr lang="en-US" sz="2667" dirty="0" err="1"/>
              <a:t>Văn</a:t>
            </a:r>
            <a:r>
              <a:rPr lang="en-US" sz="2667" dirty="0"/>
              <a:t> </a:t>
            </a:r>
            <a:r>
              <a:rPr lang="en-US" sz="2667" dirty="0" err="1"/>
              <a:t>Giá</a:t>
            </a:r>
            <a:r>
              <a:rPr lang="en-US" sz="2667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452" y="224611"/>
            <a:ext cx="410753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Tôi là học sinh lớp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69361" y="222057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Đọc theo nhóm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08149" y="224612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4961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93783"/>
            <a:ext cx="12192000" cy="6843824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600" b="1" cap="all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4499" y="-85427"/>
            <a:ext cx="12206500" cy="2169409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59759" y="-668441"/>
            <a:ext cx="3430773" cy="2849525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7314" y="2615880"/>
            <a:ext cx="9534684" cy="1380769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40319" y="2846431"/>
            <a:ext cx="7889188" cy="94376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/>
            <a:r>
              <a:rPr lang="vi-VN" sz="5333" b="1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Tôi là học sinh lớp 2</a:t>
            </a:r>
            <a:endParaRPr lang="en-US" sz="5333" b="1" dirty="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33550" y="2583721"/>
            <a:ext cx="1406769" cy="13706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1907720" y="2588417"/>
            <a:ext cx="1058427" cy="135420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</a:p>
          <a:p>
            <a:pPr algn="ctr"/>
            <a:r>
              <a:rPr lang="vi-VN" sz="48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800" b="1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715" y="1056783"/>
            <a:ext cx="11459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733" b="1">
                <a:solidFill>
                  <a:srgbClr val="0070C0"/>
                </a:solidFill>
              </a:rPr>
              <a:t>Tuần</a:t>
            </a:r>
            <a:endParaRPr lang="en-US" sz="5333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311" y="776895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>
                <a:solidFill>
                  <a:srgbClr val="0070C0"/>
                </a:solidFill>
              </a:rPr>
              <a:t>1</a:t>
            </a:r>
            <a:endParaRPr lang="en-US" sz="72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015" y="527353"/>
            <a:ext cx="8826455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LỚN LÊN TỪNG NGÀY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3" y="2796078"/>
            <a:ext cx="1675019" cy="40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013820" y="3301073"/>
            <a:ext cx="3456528" cy="34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06759" y="2033384"/>
            <a:ext cx="3125884" cy="2173357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301207" y="2313662"/>
            <a:ext cx="1616765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15" y="0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croll: Vertical 12">
            <a:extLst>
              <a:ext uri="{FF2B5EF4-FFF2-40B4-BE49-F238E27FC236}">
                <a16:creationId xmlns:a16="http://schemas.microsoft.com/office/drawing/2014/main" id="{2AE8ADA8-B330-440E-A16C-9DF2D37760B7}"/>
              </a:ext>
            </a:extLst>
          </p:cNvPr>
          <p:cNvSpPr/>
          <p:nvPr/>
        </p:nvSpPr>
        <p:spPr>
          <a:xfrm>
            <a:off x="6096000" y="4352961"/>
            <a:ext cx="3241964" cy="204888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58D1CA-AC84-47DE-AA34-87DF13FA74DB}"/>
              </a:ext>
            </a:extLst>
          </p:cNvPr>
          <p:cNvSpPr/>
          <p:nvPr/>
        </p:nvSpPr>
        <p:spPr>
          <a:xfrm>
            <a:off x="5649878" y="4474208"/>
            <a:ext cx="4134208" cy="20738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TV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10</a:t>
            </a:r>
            <a:endParaRPr lang="en-US" sz="1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665"/>
            <a:ext cx="12211960" cy="66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245" y="184665"/>
            <a:ext cx="7730532" cy="686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1332"/>
            <a:ext cx="1233203" cy="16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90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504" y="55992"/>
            <a:ext cx="10835811" cy="912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đã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chuẩn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khai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6950" y="1471976"/>
            <a:ext cx="2970298" cy="2370409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50677" y="1475720"/>
            <a:ext cx="2831489" cy="2390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996" y="1471976"/>
            <a:ext cx="2521309" cy="2312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DD0DF6-AA9E-49CA-8229-A548BB9FBD3C}"/>
              </a:ext>
            </a:extLst>
          </p:cNvPr>
          <p:cNvSpPr/>
          <p:nvPr/>
        </p:nvSpPr>
        <p:spPr>
          <a:xfrm>
            <a:off x="1276339" y="4094295"/>
            <a:ext cx="731520" cy="615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29DA-10E8-4DB0-AEA0-D5A73599F9E2}"/>
              </a:ext>
            </a:extLst>
          </p:cNvPr>
          <p:cNvSpPr/>
          <p:nvPr/>
        </p:nvSpPr>
        <p:spPr>
          <a:xfrm>
            <a:off x="4473756" y="4094295"/>
            <a:ext cx="731520" cy="615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A7000-145B-429F-A993-EDDE6C1D62E6}"/>
              </a:ext>
            </a:extLst>
          </p:cNvPr>
          <p:cNvSpPr/>
          <p:nvPr/>
        </p:nvSpPr>
        <p:spPr>
          <a:xfrm>
            <a:off x="7671173" y="4061045"/>
            <a:ext cx="731520" cy="615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20241-4021-4972-8FDB-99E2715CD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421" y="1553655"/>
            <a:ext cx="1270233" cy="2312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EF3C0-626C-4599-BBE3-D15B24B4F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973" y="1256611"/>
            <a:ext cx="2275086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8C296F-C7FC-45FD-88A4-C1620CBDF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60486" flipH="1">
            <a:off x="10127278" y="1217965"/>
            <a:ext cx="171275" cy="14822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25CD9B-4E09-4562-8609-87C836EAA8B9}"/>
              </a:ext>
            </a:extLst>
          </p:cNvPr>
          <p:cNvSpPr/>
          <p:nvPr/>
        </p:nvSpPr>
        <p:spPr>
          <a:xfrm>
            <a:off x="10502830" y="4094295"/>
            <a:ext cx="731520" cy="615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30099-5967-421F-B6FE-54FD7B9B4679}"/>
              </a:ext>
            </a:extLst>
          </p:cNvPr>
          <p:cNvSpPr/>
          <p:nvPr/>
        </p:nvSpPr>
        <p:spPr>
          <a:xfrm>
            <a:off x="400745" y="5309001"/>
            <a:ext cx="713387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3200" dirty="0"/>
              <a:t>Em chuẩn bị một mình hay có ai giúp em?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665"/>
            <a:ext cx="12211960" cy="66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245" y="184665"/>
            <a:ext cx="7730532" cy="686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682906" y="364657"/>
            <a:ext cx="7796622" cy="5436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933" dirty="0"/>
              <a:t>Em cảm thấy như thế nào trong ngày khai giảng ?</a:t>
            </a:r>
            <a:endParaRPr lang="en-US" sz="2933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0" y="184665"/>
            <a:ext cx="1233203" cy="16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0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218418" y="4007799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92601"/>
            <a:ext cx="12192000" cy="6843824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600" b="1" cap="all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9678" y="1282831"/>
            <a:ext cx="4494941" cy="2131189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2647187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 dirty="0">
                  <a:solidFill>
                    <a:srgbClr val="0418AC"/>
                  </a:solidFill>
                </a:rPr>
                <a:t> </a:t>
              </a:r>
              <a:r>
                <a:rPr lang="en-US" sz="5333" b="1" dirty="0" err="1">
                  <a:solidFill>
                    <a:srgbClr val="0418AC"/>
                  </a:solidFill>
                </a:rPr>
                <a:t>Đọc</a:t>
              </a:r>
              <a:r>
                <a:rPr lang="en-US" sz="5333" b="1" dirty="0">
                  <a:solidFill>
                    <a:srgbClr val="0418AC"/>
                  </a:solidFill>
                </a:rPr>
                <a:t> </a:t>
              </a:r>
              <a:r>
                <a:rPr lang="en-US" sz="5333" b="1" dirty="0" err="1">
                  <a:solidFill>
                    <a:srgbClr val="0418AC"/>
                  </a:solidFill>
                </a:rPr>
                <a:t>văn</a:t>
              </a:r>
              <a:r>
                <a:rPr lang="en-US" sz="5333" b="1" dirty="0">
                  <a:solidFill>
                    <a:srgbClr val="0418AC"/>
                  </a:solidFill>
                </a:rPr>
                <a:t> </a:t>
              </a:r>
              <a:r>
                <a:rPr lang="en-US" sz="5333" b="1" dirty="0" err="1">
                  <a:solidFill>
                    <a:srgbClr val="0418AC"/>
                  </a:solidFill>
                </a:rPr>
                <a:t>bản</a:t>
              </a:r>
              <a:r>
                <a:rPr lang="en-US" sz="5333" b="1" dirty="0">
                  <a:solidFill>
                    <a:srgbClr val="0418AC"/>
                  </a:solidFill>
                </a:rPr>
                <a:t> 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9" y="4490012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87" y="4490012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F7C60C-1543-4AC3-A0C3-4289F3CC9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0750" y="1282831"/>
            <a:ext cx="2484800" cy="22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-2899"/>
            <a:ext cx="781396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698" y="866056"/>
            <a:ext cx="11601303" cy="553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451" y="241236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20C7C-FB4F-4130-95AD-85271652509E}"/>
              </a:ext>
            </a:extLst>
          </p:cNvPr>
          <p:cNvSpPr txBox="1"/>
          <p:nvPr/>
        </p:nvSpPr>
        <p:spPr>
          <a:xfrm>
            <a:off x="9851719" y="5919748"/>
            <a:ext cx="175284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.VnArial" panose="020B7200000000000000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2557D-2130-453B-B212-03D67099DCF5}"/>
              </a:ext>
            </a:extLst>
          </p:cNvPr>
          <p:cNvSpPr txBox="1"/>
          <p:nvPr/>
        </p:nvSpPr>
        <p:spPr>
          <a:xfrm>
            <a:off x="10383735" y="309211"/>
            <a:ext cx="148684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2400"/>
              <a:t>Đọc mẫu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89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1754130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1242</Words>
  <Application>Microsoft Office PowerPoint</Application>
  <PresentationFormat>Widescreen</PresentationFormat>
  <Paragraphs>90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Microsoft YaHei</vt:lpstr>
      <vt:lpstr>Microsoft YaHei</vt:lpstr>
      <vt:lpstr>宋体</vt:lpstr>
      <vt:lpstr>宋体</vt:lpstr>
      <vt:lpstr>#9Slide03 Arima Madurai Black</vt:lpstr>
      <vt:lpstr>.VnArial</vt:lpstr>
      <vt:lpstr>Abadi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UTM Avo</vt:lpstr>
      <vt:lpstr>2_Office Theme</vt:lpstr>
      <vt:lpstr>3_Office Theme</vt:lpstr>
      <vt:lpstr>5_Default Design</vt:lpstr>
      <vt:lpstr>1_Office 主题​​</vt:lpstr>
      <vt:lpstr>2_Office 主题​​</vt:lpstr>
      <vt:lpstr>1_Office Theme</vt:lpstr>
      <vt:lpstr>6_Office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MAIHUNG</cp:lastModifiedBy>
  <cp:revision>39</cp:revision>
  <dcterms:created xsi:type="dcterms:W3CDTF">2020-10-07T08:19:00Z</dcterms:created>
  <dcterms:modified xsi:type="dcterms:W3CDTF">2025-04-06T19:56:02Z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