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  <p:sldMasterId id="2147483726" r:id="rId3"/>
    <p:sldMasterId id="2147483750" r:id="rId4"/>
    <p:sldMasterId id="2147483764" r:id="rId5"/>
  </p:sldMasterIdLst>
  <p:notesMasterIdLst>
    <p:notesMasterId r:id="rId16"/>
  </p:notesMasterIdLst>
  <p:sldIdLst>
    <p:sldId id="263" r:id="rId6"/>
    <p:sldId id="325" r:id="rId7"/>
    <p:sldId id="271" r:id="rId8"/>
    <p:sldId id="327" r:id="rId9"/>
    <p:sldId id="328" r:id="rId10"/>
    <p:sldId id="275" r:id="rId11"/>
    <p:sldId id="352" r:id="rId12"/>
    <p:sldId id="353" r:id="rId13"/>
    <p:sldId id="358" r:id="rId14"/>
    <p:sldId id="35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11978" y="2892848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50</Words>
  <Application>Microsoft Office PowerPoint</Application>
  <PresentationFormat>Widescreen</PresentationFormat>
  <Paragraphs>15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Times New Roman</vt:lpstr>
      <vt:lpstr>Verdana</vt:lpstr>
      <vt:lpstr>3_Office Theme</vt:lpstr>
      <vt:lpstr>4_Office Theme</vt:lpstr>
      <vt:lpstr>2_Office 主题​​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MAIHUNG</cp:lastModifiedBy>
  <cp:revision>24</cp:revision>
  <dcterms:created xsi:type="dcterms:W3CDTF">2020-10-07T08:19:00Z</dcterms:created>
  <dcterms:modified xsi:type="dcterms:W3CDTF">2025-04-06T20:01:19Z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